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2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11.xml" ContentType="application/vnd.openxmlformats-officedocument.presentationml.slide+xml"/>
  <Override PartName="/ppt/slides/slide110.xml" ContentType="application/vnd.openxmlformats-officedocument.presentationml.slide+xml"/>
  <Override PartName="/ppt/slides/slide109.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7.xml" ContentType="application/vnd.openxmlformats-officedocument.presentationml.slide+xml"/>
  <Override PartName="/ppt/slides/slide126.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7.xml" ContentType="application/vnd.openxmlformats-officedocument.presentationml.slide+xml"/>
  <Override PartName="/ppt/slides/slide119.xml" ContentType="application/vnd.openxmlformats-officedocument.presentationml.slide+xml"/>
  <Override PartName="/ppt/slides/slide19.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28.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5.xml" ContentType="application/vnd.openxmlformats-officedocument.presentationml.slide+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notesSlides/notesSlide23.xml" ContentType="application/vnd.openxmlformats-officedocument.presentationml.notesSlide+xml"/>
  <Override PartName="/ppt/ink/ink1.xml" ContentType="application/inkml+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ink/ink3.xml" ContentType="application/inkml+xml"/>
  <Override PartName="/ppt/ink/ink2.xml" ContentType="application/inkml+xml"/>
  <Override PartName="/ppt/ink/ink4.xml" ContentType="application/inkml+xml"/>
  <Override PartName="/ppt/ink/ink5.xml" ContentType="application/inkml+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ppt/tags/tag17.xml" ContentType="application/vnd.openxmlformats-officedocument.presentationml.tags+xml"/>
  <Override PartName="/ppt/tags/tag9.xml" ContentType="application/vnd.openxmlformats-officedocument.presentationml.tags+xml"/>
  <Override PartName="/ppt/tags/tag5.xml" ContentType="application/vnd.openxmlformats-officedocument.presentationml.tags+xml"/>
  <Override PartName="/ppt/tags/tag11.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10.xml" ContentType="application/vnd.openxmlformats-officedocument.presentationml.tags+xml"/>
  <Override PartName="/ppt/tags/tag8.xml" ContentType="application/vnd.openxmlformats-officedocument.presentationml.tags+xml"/>
  <Override PartName="/ppt/tags/tag4.xml" ContentType="application/vnd.openxmlformats-officedocument.presentationml.tags+xml"/>
  <Override PartName="/ppt/tags/tag18.xml" ContentType="application/vnd.openxmlformats-officedocument.presentationml.tags+xml"/>
  <Override PartName="/ppt/tags/tag3.xml" ContentType="application/vnd.openxmlformats-officedocument.presentationml.tags+xml"/>
  <Override PartName="/ppt/tags/tag14.xml" ContentType="application/vnd.openxmlformats-officedocument.presentationml.tags+xml"/>
  <Override PartName="/ppt/tags/tag1.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12.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6" r:id="rId3"/>
  </p:sldMasterIdLst>
  <p:notesMasterIdLst>
    <p:notesMasterId r:id="rId131"/>
  </p:notesMasterIdLst>
  <p:sldIdLst>
    <p:sldId id="281" r:id="rId4"/>
    <p:sldId id="298" r:id="rId5"/>
    <p:sldId id="299" r:id="rId6"/>
    <p:sldId id="300" r:id="rId7"/>
    <p:sldId id="297" r:id="rId8"/>
    <p:sldId id="331" r:id="rId9"/>
    <p:sldId id="332" r:id="rId10"/>
    <p:sldId id="358" r:id="rId11"/>
    <p:sldId id="359" r:id="rId12"/>
    <p:sldId id="360" r:id="rId13"/>
    <p:sldId id="361" r:id="rId14"/>
    <p:sldId id="406" r:id="rId15"/>
    <p:sldId id="407" r:id="rId16"/>
    <p:sldId id="408" r:id="rId17"/>
    <p:sldId id="409" r:id="rId18"/>
    <p:sldId id="337" r:id="rId19"/>
    <p:sldId id="338" r:id="rId20"/>
    <p:sldId id="339" r:id="rId21"/>
    <p:sldId id="340" r:id="rId22"/>
    <p:sldId id="341" r:id="rId23"/>
    <p:sldId id="342" r:id="rId24"/>
    <p:sldId id="343" r:id="rId25"/>
    <p:sldId id="344" r:id="rId26"/>
    <p:sldId id="345" r:id="rId27"/>
    <p:sldId id="346" r:id="rId28"/>
    <p:sldId id="347" r:id="rId29"/>
    <p:sldId id="348" r:id="rId30"/>
    <p:sldId id="349" r:id="rId31"/>
    <p:sldId id="350" r:id="rId32"/>
    <p:sldId id="351" r:id="rId33"/>
    <p:sldId id="352" r:id="rId34"/>
    <p:sldId id="353" r:id="rId35"/>
    <p:sldId id="354" r:id="rId36"/>
    <p:sldId id="362" r:id="rId37"/>
    <p:sldId id="363" r:id="rId38"/>
    <p:sldId id="371" r:id="rId39"/>
    <p:sldId id="355" r:id="rId40"/>
    <p:sldId id="356" r:id="rId41"/>
    <p:sldId id="288" r:id="rId42"/>
    <p:sldId id="289" r:id="rId43"/>
    <p:sldId id="372" r:id="rId44"/>
    <p:sldId id="364" r:id="rId45"/>
    <p:sldId id="290" r:id="rId46"/>
    <p:sldId id="291" r:id="rId47"/>
    <p:sldId id="292" r:id="rId48"/>
    <p:sldId id="376" r:id="rId49"/>
    <p:sldId id="374" r:id="rId50"/>
    <p:sldId id="375" r:id="rId51"/>
    <p:sldId id="383" r:id="rId52"/>
    <p:sldId id="381" r:id="rId53"/>
    <p:sldId id="380" r:id="rId54"/>
    <p:sldId id="367" r:id="rId55"/>
    <p:sldId id="369" r:id="rId56"/>
    <p:sldId id="368" r:id="rId57"/>
    <p:sldId id="370" r:id="rId58"/>
    <p:sldId id="378" r:id="rId59"/>
    <p:sldId id="379" r:id="rId60"/>
    <p:sldId id="295" r:id="rId61"/>
    <p:sldId id="263" r:id="rId62"/>
    <p:sldId id="257" r:id="rId63"/>
    <p:sldId id="258" r:id="rId64"/>
    <p:sldId id="259" r:id="rId65"/>
    <p:sldId id="260" r:id="rId66"/>
    <p:sldId id="261" r:id="rId67"/>
    <p:sldId id="262" r:id="rId68"/>
    <p:sldId id="264" r:id="rId69"/>
    <p:sldId id="265" r:id="rId70"/>
    <p:sldId id="266" r:id="rId71"/>
    <p:sldId id="267" r:id="rId72"/>
    <p:sldId id="329" r:id="rId73"/>
    <p:sldId id="328" r:id="rId74"/>
    <p:sldId id="366" r:id="rId75"/>
    <p:sldId id="365" r:id="rId76"/>
    <p:sldId id="269" r:id="rId77"/>
    <p:sldId id="270" r:id="rId78"/>
    <p:sldId id="271" r:id="rId79"/>
    <p:sldId id="272" r:id="rId80"/>
    <p:sldId id="273" r:id="rId81"/>
    <p:sldId id="274" r:id="rId82"/>
    <p:sldId id="275" r:id="rId83"/>
    <p:sldId id="276" r:id="rId84"/>
    <p:sldId id="277" r:id="rId85"/>
    <p:sldId id="278" r:id="rId86"/>
    <p:sldId id="279" r:id="rId87"/>
    <p:sldId id="304" r:id="rId88"/>
    <p:sldId id="306" r:id="rId89"/>
    <p:sldId id="405" r:id="rId90"/>
    <p:sldId id="307" r:id="rId91"/>
    <p:sldId id="308" r:id="rId92"/>
    <p:sldId id="309" r:id="rId93"/>
    <p:sldId id="310" r:id="rId94"/>
    <p:sldId id="311" r:id="rId95"/>
    <p:sldId id="312" r:id="rId96"/>
    <p:sldId id="313" r:id="rId97"/>
    <p:sldId id="387" r:id="rId98"/>
    <p:sldId id="388" r:id="rId99"/>
    <p:sldId id="389" r:id="rId100"/>
    <p:sldId id="390" r:id="rId101"/>
    <p:sldId id="391" r:id="rId102"/>
    <p:sldId id="392" r:id="rId103"/>
    <p:sldId id="393" r:id="rId104"/>
    <p:sldId id="394" r:id="rId105"/>
    <p:sldId id="395" r:id="rId106"/>
    <p:sldId id="396" r:id="rId107"/>
    <p:sldId id="397" r:id="rId108"/>
    <p:sldId id="398" r:id="rId109"/>
    <p:sldId id="399" r:id="rId110"/>
    <p:sldId id="400" r:id="rId111"/>
    <p:sldId id="401" r:id="rId112"/>
    <p:sldId id="402" r:id="rId113"/>
    <p:sldId id="403" r:id="rId114"/>
    <p:sldId id="314" r:id="rId115"/>
    <p:sldId id="315" r:id="rId116"/>
    <p:sldId id="316" r:id="rId117"/>
    <p:sldId id="317" r:id="rId118"/>
    <p:sldId id="404" r:id="rId119"/>
    <p:sldId id="384" r:id="rId120"/>
    <p:sldId id="318" r:id="rId121"/>
    <p:sldId id="319" r:id="rId122"/>
    <p:sldId id="320" r:id="rId123"/>
    <p:sldId id="321" r:id="rId124"/>
    <p:sldId id="322" r:id="rId125"/>
    <p:sldId id="323" r:id="rId126"/>
    <p:sldId id="324" r:id="rId127"/>
    <p:sldId id="325" r:id="rId128"/>
    <p:sldId id="326" r:id="rId129"/>
    <p:sldId id="327" r:id="rId1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3" d="100"/>
          <a:sy n="73" d="100"/>
        </p:scale>
        <p:origin x="-1074" y="-12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customXml" Target="../customXml/item3.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notesMaster" Target="notesMasters/notesMaster1.xml"/><Relationship Id="rId136" Type="http://schemas.openxmlformats.org/officeDocument/2006/relationships/customXml" Target="../customXml/item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customXml" Target="../customXml/item2.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presProps" Target="pres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2047.9375" units="1/cm"/>
          <inkml:channelProperty channel="Y" name="resolution" value="3276.69995" units="1/cm"/>
          <inkml:channelProperty channel="F" name="resolution" value="0" units="1/dev"/>
        </inkml:channelProperties>
      </inkml:inkSource>
      <inkml:timestamp xml:id="ts0" timeString="2021-08-04T04:00:30.182"/>
    </inkml:context>
    <inkml:brush xml:id="br0">
      <inkml:brushProperty name="width" value="0.05292" units="cm"/>
      <inkml:brushProperty name="height" value="0.05292" units="cm"/>
      <inkml:brushProperty name="color" value="#FF0000"/>
    </inkml:brush>
  </inkml:definitions>
  <inkml:trace contextRef="#ctx0" brushRef="#br0">10658 3074 970,'0'-5'195,"0"5"-45,0-10-21,0 4-24,0 6-13,0-7-19,0 7-17,0-6-12,0 6-4,0-6-6,0 6-7,0 0 0,0-6-8,0 6-5,0 0-2,0 0-3,0 0 3,0 0-3,-3 27 0,1-11 1,0 5-1,0 3 1,0 4 3,-3 9-3,3-1 3,-2 2-3,0 2-1,2-1 4,-3-2-2,3 2-1,0-3 0,0 2-15,2-8-2,-2 1 1,2-5 2,0-5-1,0 3 5,-2-7 9,2 0 15,0-4 19,-3 1 21,3-3 17,0 0 14,0-5-16,3-1-7,-3-1-8,0-4 1,0 0-12,0 0-3,0 0-3,0 0-8,0-18-3,0 10-5,2-3-4,0-2-1,-2 2-2,4-4-5,1 1-4,1-4-3,0 1 0,1-1-3,1 0-1,-1 0 1,3 0-1,-4 1-2,3 1-1,-2 0-1,1 2 1,0-2-3,-2 3 2,3 0 0,-3 1-2,1 1-2,1 1 1,-3 1-4,1 1 1,-2 2-2,0-1-2,-2 1 1,2 2-3,0 0 2,4 3 2,-8 1-1,9 0 2,-9 0 1,10 7 1,0-3 0,-6 3 1,5 3 2,-2 2 1,1-2-1,-2 4 3,0 1 1,0 2 0,-2 0 0,4 3-6,-5-2-25,4 4-36,-5-3-43,4 3-45,-2 0-31,2-3-28,-1-2-44,-1-5-88,2 3-287,1-6-124</inkml:trace>
  <inkml:trace contextRef="#ctx0" brushRef="#br0" timeOffset="1911.1258">11054 3613 1615,'4'-4'-59,"0"-1"18,2-1 9,-2 0 19,2-1 15,3 2 7,-2-1 1,1-2 3,0 2 0,3-1 3,-1-1-2,2 0 8,-2-1 0,0 1 4,1-2 11,-2 2 10,1-1 4,-2-2-5,-1 2 4,-1-2 1,0 1 3,1-3 6,-3 4 1,-1 0-3,1-2-5,-4 1-7,2 1-6,-4 2-5,2-3-5,-3 2-4,-1 0-6,0 2-1,0 1 1,-3 1-6,-1 2-4,1 0-2,7 2-1,-17 2-6,9 0 6,-4 2-3,5 4 1,-3-3 1,1 5-3,-2-1 0,3 3-3,-1-1 1,2 3 2,2-3-3,-1 1 3,4 1 1,-4 0-2,5 0 1,-2-2-2,1 2 4,4-1-1,-2-2-1,4 1 4,2-1 0,0 1 2,1-1-1,3-2-1,0-1 1,5 1 2,-2-2-3,0-3 2,4 1-1,-1-2-1,-1 0 1,4-2 1,-4 0-1,-1-2-1,4 0 4,-4-2-2,4-2 5,-3 1-3,1-1 1,0-4 1,-2 2 0,3 0 2,-2-2 7,-4-1 0,3 1-2,-2-1 0,0-2 2,0 2 4,-4 2-3,1-3 0,0 3 3,-1 0 2,-2-2 3,1 4 3,-3 0-3,-2-1-2,2 1-2,-2 1-7,0 0 0,0 0-2,-2 1 0,0-1-8,0 6-2,-2-7-3,2 7-1,-8-7-2,2 6-2,6 1-2,-11 0 1,11 0-3,-15 5 1,6 0 2,1 3-2,0-3 1,0 4-1,-4 1 2,4 1 0,0 0 1,2 1-2,-3 0 0,5-3-2,0 1 1,-2 1-2,3-3-1,1 0 0,0 1 1,-3-1 1,5-3 1,0 1 2,0-6 0,7 9 4,-3-7-2,1 0 3,1 0-1,-6-2 0,15-2 0,-5 0 0,-2-2 0,4 0 6,-4-1-6,4-1 0,-1-1 1,0-1-2,-3 1 1,3-2 0,-3 2 0,0 1 1,-1-2-2,0 5 0,-1-3-2,0 2-2,-2 1-6,0-2-9,0 3-12,-4 2-20,9-6 3,-9 6 8,11 3 4,-11-3-5,8 5-3,-1 0 1,-1-2 0,0 4-1,3-4-1,0 3 1,-1-3 0,2 1 5,3 0-5,0-2-2,-1-1-3,3 2-3,0-3 4,4-3 8,1 3-1,-4-3 3,3-1 6,-3-1 1,4-1 5,-2-2 1,-2-1 2,1-2 8,-2-1 5,0-2 8,-3 3 6,-1-2 2,0 0 10,-3-1 10,-2 1-2,-2-1-1,-1 0 1,-1 3-2,-2 0-2,0 1 2,0 1-4,0 2-5,-2 0-4,-3 1-2,1 1-3,-2 3-4,6 2 1,-14 0 3,2 6-1,4 1-3,-4 0-4,1 4 6,0 0-4,0 0 2,1 4-1,2-2-1,0-2-1,0 0 3,6 0-2,-2 1-1,2-2 1,2-1-1,0 1 2,2-1 1,2-1 1,2-3 0,2 2 1,-2-5 1,4 1-1,1 1-1,-1-4 3,1 0-3,2-4 1,-1 1 3,2-4-3,-2 0 2,0-1 1,1-3-3,0-3 6,0-1-4,-3-4-3,3-1 0,-4-2 3,0 0-3,0-4-1,0 4-2,-2-3 1,-2 1 0,0 0-1,-1 3 0,0 3 2,-2-2-2,1 5 6,-1-3-4,-1 8-2,4-4-2,-5 5-2,2-2-2,0 2-2,-2 2-5,2 2 0,-2 1 1,0 4 1,0 0 3,0 0-2,0 0 3,0 0 1,0 25 1,0-12 1,0 4 0,0 0 2,0 4 1,0-1 2,0 2-1,2-1 0,-2-2-1,2 1 3,2 0-3,1-3-1,-2 2 2,3-2 0,-2-2 2,2-1-1,0 0 2,1 1 0,2-4 0,-1-2 2,0 0 0,3 1 0,-1-3 1,1-2 0,-2 1 2,3-5-1,-2 3-2,2-2 1,-2-2 3,0 0 6,1 0-3,0-2 0,2 0 0,-5-1 1,2-1 4,0 0 7,0 1 0,-2-4-2,-2 1-1,2-1 2,-1 1 3,0-2 9,1 1-7,-1 2-1,-3-3-1,2-1-1,-2 1 0,0-2-1,-2 2 1,0 1 1,0-1-5,1 1 0,0 1 2,-2-1-9,-1 2-3,0 0-3,0 5-3,3-10-5,-3 10 0,-3-6-1,3 6 2,0 0-5,-4-3 0,4 3-1,0 0-3,0 0 2,0 0-1,-16 13-2,15-9 4,-1 1-3,0 2 1,0 1 1,-1-1 0,3 2 1,0-1-1,0-1 2,0 0 0,3 0 2,-1 1-2,0-3 3,0 0-1,-1-1 5,4 2-1,-1-2 2,3 0 0,0-3 1,-1 1 0,0 1 6,-6-3-2,12 0 5,-12 0 1,16-6 1,-9 2 1,0-2-2,2 1 4,-1-6-4,0 2-3,1-2-2,0 0 4,-1-1-1,0 0 5,1 2-2,-2 0 6,-1 2 6,-2 0-2,2 1-7,-1-1-1,-1 4-2,0-2-8,0 1-4,-2 1-6,3 3-5,-5 1 1,0 0 3,0 0 0,15 5 0,-9 0 1,-2 4 0,2 0 0,0 0 2,2 5-2,-4-3-1,0 1 2,2-1 2,-4 1 1,4-3 2,-4 2-4,3-4-7,-3 3-15,0-2-16,-1 0-23,2-3-23,-1 1-27,0 0-38,1 0-35,-1-2-47,-2-4-120,0 2-122,0-2-71,0 0-46</inkml:trace>
  <inkml:trace contextRef="#ctx0" brushRef="#br0" timeOffset="2121.4082">13041 3210 1623,'3'-5'133,"-3"5"28,2-10 13,-2 6 12,0 4-25,2-8-3,0 4-9,-2 4-10,1-8-22,-1 8-10,0 0-8,4-7-21,-4 7-32,0 0-35,2-4-54,-2 4-57,0 0-68,0-4-63,0 4-93,0 0-186,0 0-159,0 0-164</inkml:trace>
  <inkml:trace contextRef="#ctx0" brushRef="#br0" timeOffset="2292.1611">13069 3392 1924,'-2'8'66,"2"-8"21,0 6 16,0-6 7,0 0-3,0 7-9,0-7-10,0 0-9,2 4-14,-2-4-29,0 0-43,0 0-55,0 0-87,-2 4-85,2-4-141,0 0-284,0 0-154</inkml:trace>
  <inkml:trace contextRef="#ctx0" brushRef="#br0" timeOffset="3562.4346">13872 3038 1659,'9'-1'-55,"-9"1"38,0 0 36,8-3 22,-8 3 21,5-3 23,-5 3 13,7-5 6,-7 5 1,2-5-2,-2 5 4,2-5-3,-2 5-6,0-9-9,0 9-11,-4-5-9,4 5-2,-8-8-14,4 5-6,-2 1-7,-5 2-3,2-2-8,-1 2-6,-1 2-1,-1 1-8,-1 5 4,-4-1-4,-1 5 0,2 3-3,-1 4 0,-2 2-1,2 4-3,1 0-1,0-2 2,6-2-4,2 2 2,-2-2-1,9-2-1,-4 0-2,5-3 2,2 0-1,2-3 4,3 2 0,2-4 2,-1 2 3,2-4-2,2-2-1,0 1-1,-2-2 0,3-3 1,-3 1 6,4-1-5,-4-3 5,0-3 6,2 2-2,-2-3-2,0-2-1,1 1-1,0-3 0,-1-1-2,1 1-3,-1-1 2,-4 1 3,4-2-5,-4 2 4,0 2 2,0 1-4,0-1-1,-1 1-3,-1-1-5,1 2-2,-1 1-5,-4 3-2,6-7 0,-6 7-5,8-2 3,-8 2 1,10 7-4,-3-5-3,-1 5-4,-1 1-12,0-1-8,-1 3-14,2-3-9,-2 3-14,-1-3-16,2 0-26,-1 1-23,3 0-36,-5 0-27,3-3-21,-1-1-68,2-2-379,0-2-165</inkml:trace>
  <inkml:trace contextRef="#ctx0" brushRef="#br0" timeOffset="3957.4036">14190 3191 1773,'0'-12'-18,"2"3"33,0 1 39,-2 1 10,2-1 5,0 3-8,-2-2-5,2 2-14,-2 5-8,2-8-5,-2 8-4,0 0-1,0 0-2,0 0-3,9 22 1,-7-10 0,0 2-4,-1-1 0,2 2 1,-1 0-3,3 1 0,-3-3 0,0-2-3,0 2 2,0-4-1,0 0 0,-2-1 2,3-1 4,-1 0 7,-2-3-5,0-4-1,2 4-1,-2-4-3,0 0-1,0 0 2,0 0 4,6-19 9,-9 12 7,3-6 8,3 4 13,-3-6 4,0 2 8,0 0 1,0-2-2,2 2 0,-2-1-19,0 1 5,2-1-5,-2 2-3,0 3 2,2-1 0,-1 1-14,2 0-1,1 1-5,-2 1-5,6-4-3,-2 6-10,1-2-24,2 1-32,4-2-35,-2 3-41,4-1-37,-1 4-47,-2-2-45,0 3-103,-4 2-155,0-1-113,-3 4-121</inkml:trace>
  <inkml:trace contextRef="#ctx0" brushRef="#br0" timeOffset="4103.4906">14239 3170 1620,'-7'3'-53,"3"1"23,-1-2 10,5-2 15,0 6 10,0-6 1,0 0 0,18 3-6,-10-3-2,2 3-38,2-3-34,-2 1-49,0-1-79,1 3-168,-3-1 116</inkml:trace>
  <inkml:trace contextRef="#ctx0" brushRef="#br0" timeOffset="4237.546">14246 3343 974,'-3'6'-13,"-1"-3"17,1 1 1,3-4 5,5 8-5,-1-5 3,0 0-2,-4-3-16,16 1-27,-2-2-44,-2-2-93,3 0-63,2-1 80</inkml:trace>
  <inkml:trace contextRef="#ctx0" brushRef="#br0" timeOffset="4446.8476">14619 3173 741,'2'-7'90,"1"1"34,-1 1 26,-1-1 14,2 1 4,0 0-2,-1 1-11,-2 4-16,2-8-17,-2 8-15,1-5-13,-1 5-16,0 0-8,0 0-8,0 0-1,0 0-11,9 17-2,-7-9-4,2 4-2,-2-1-6,0 0 0,0 5-5,-2-1-19,2 0-35,1 0-39,-3 2-63,2-1-44,-2-3-59,5 0-122,-5-1-274,0-2-121</inkml:trace>
  <inkml:trace contextRef="#ctx0" brushRef="#br0" timeOffset="4637.5626">14404 3205 1774,'-11'-8'39,"4"-1"30,3 2 27,0 1 19,0 2 6,2-1 0,2 5-16,0-10-12,4 6-10,0-1-8,4 0-9,3-2-8,2 2-5,4-1-7,0 0-20,2-2-43,3 1-59,7 0-77,-3-2-102,2-6-228,2 4-183,3-4-160</inkml:trace>
  <inkml:trace contextRef="#ctx0" brushRef="#br0" timeOffset="5571.584">15638 3101 538,'-7'-7'195,"3"1"-62,2-1 10,-2 2-4,0 0-6,2-2-16,-2 4-24,2-1-24,2 4-14,-4-5-9,4 5-1,0 0-8,0 0-5,-9 12-2,9-2-2,-3 3-5,1-4 0,2 8-1,0-3-2,0 1-3,-2 2-3,4-5 3,-2 2-2,-2-2-3,2-2 5,0 2 14,2-4 18,-2 2 28,0-3 17,2-1 13,-2 2 6,3-6 7,-3-2 3,2 8-13,-2-8-6,7 0-13,-7 0-7,0 0-6,16-5-10,-12 1-5,4 0-2,-3 0-12,2 1-6,-7 3-1,8-6-12,-4 4-6,-4 2-11,9-2-13,-9 2 2,0 0-4,16 4 0,-9 0 0,2 1 2,-1 2-2,0-5-1,-2 5-1,4-1 8,-2-1-7,-2-1 0,-2-2 3,2 2 9,1 0 15,-3-2 19,-4-2 32,11 3 21,-5-1 17,-6-2-4,0 0-10,15-2-7,-10-1-10,2-2-3,-4 2-10,6-3-7,-3-1-8,-1 0-17,4-6-33,-2 2-35,1-4-52,-2 0-55,3 0-62,2-3-66,-1 1-49,-2-1-83,2 4-138,-4 0-19,2 3-158,2 0-207</inkml:trace>
  <inkml:trace contextRef="#ctx0" brushRef="#br0" timeOffset="5996.3955">16063 3007 1837,'0'0'-70,"0"0"17,0 0 4,0 0 19,0 0 11,0 0 13,-8 16 9,4-6 3,2 1 6,-2 2-7,2 2 3,-2 0-2,2-1 2,-2 1 4,3-1 0,1-2 4,-2 1-1,4-2 10,-2-2 2,0 1 8,0-3 13,0 1 16,0-1 13,5-1 10,-3-2 3,2-2 0,-4-2-3,10 2-3,-10-2-6,13-4-10,-7 0-5,3 1-3,-3-2-5,3 0-8,-3 0-6,0 1-3,-1 0-9,3 2-8,-1-2-15,-3 2-7,-4 2-1,11 4 0,-3-2-1,-2 1 2,0 1-2,3 1 1,-5 0-1,3-2 0,-1 2 2,-1-2 5,0 0 23,-5-3 28,8 3 34,-3-1 25,-5-2 8,9 2 7,-9-2-12,0 0-13,12-6-9,-8 2-10,3-2-10,-1-1-14,0-1-25,1 1-38,-1-5-48,3-1-39,-3 0-40,0 1-43,2-1-46,0 1-30,0 1-22,-4 1-36,2 1-52,0 1-42,-1 0-207,-1 1-105</inkml:trace>
  <inkml:trace contextRef="#ctx0" brushRef="#br0" timeOffset="6383.8222">16371 3028 1526,'0'0'-74,"0"0"13,6-2 8,-6 2 12,0 0 7,0 0 19,6 12 13,-5-6 6,5 3 5,-4 1-3,1 1 2,1 4 7,0-1-2,-2 1 18,2-2 1,0 0 6,0-1 3,-2 0 4,3-3 12,-1 1 15,-2-2 14,3-3 17,-1 0 7,1 2 4,2-6-5,-3 2 2,-4-3-8,15 0-1,-15 0-2,13-4-18,-4 2-5,-3-1-8,-6 3-6,10-2-5,-4-1-12,1 1 0,-7 2-13,0 0-24,13 0-6,-13 0-2,10 2-1,-10-2 2,13 3 0,-7-1 1,1 3 1,2-4-2,-3 3 3,0-2 3,0 0 14,0 0 21,-6-2 28,12 0-2,-12 0 23,16 0 31,-9-2 5,1-2 0,0 0-6,-1 1-7,0-2-10,-1 0-9,0-3-9,-1 1-10,2-1-9,-4-1-15,4 0-23,-5-1-27,2-2-28,0 2-34,-2-1-54,2 0-54,-2 0-70,0-2-78,1 3-109,1-2-192,3 1 98,3 3-171,-2 5-184</inkml:trace>
  <inkml:trace contextRef="#ctx0" brushRef="#br0" timeOffset="6543.394">16987 3139 1948,'0'0'51,"0"0"22,0 0 9,0 0-1,0 0-4,0 0-10,0 0-8,0 0-21,0 0-32,0 0-46,8-8-66,-7 7-66,-1 1-80,6-5-399,-4 4-146</inkml:trace>
  <inkml:trace contextRef="#ctx0" brushRef="#br0" timeOffset="6849.8512">17102 3016 1628,'0'0'-95,"2"-4"20,-2 4 20,0 0 18,0 0 16,10 9 22,-7-4 4,5 6 5,-2 0 1,2 2 1,-1 2 1,2 1 0,1-1 16,-2 2 19,0-4 14,2 2 17,-4-3 16,2-1 25,-4-1 29,3-3 28,-3 1 30,0-1 28,3-1 16,-3-3-16,5-2-22,-9-1-24,12-1-17,-4-3-15,0-3-28,2 0-39,0-3-52,3-1-54,0-4-53,-1-3-53,-1 1-60,1 0-55,2 1-48,-6 2-77,2 1-129,-2 1-26,3 3-97,2 1-112</inkml:trace>
  <inkml:trace contextRef="#ctx0" brushRef="#br0" timeOffset="7013.6626">17563 3023 1684,'8'2'13,"-4"-1"20,-4-1 7,0 0 1,10 2-2,-10-2-6,4 5-3,0-1-1,-2 1 0,0 1-1,0 1-3,2 2 0,-2 3-1,1 0-2,-1 1-19,0 0-54,0 3-54,0-4-65,-2-2-104,2 0-236,-4-1-14</inkml:trace>
  <inkml:trace contextRef="#ctx0" brushRef="#br0" timeOffset="7157.8455">17496 2992 1517,'-5'-11'48,"3"0"8,0 1 2,-1 2-3,1 2-10,2 1-24,-2-1-41,2 6-61,0-7-70,0 1-111,2 1-176,-2 5 54</inkml:trace>
  <inkml:trace contextRef="#ctx0" brushRef="#br0" timeOffset="7367.0688">17765 2874 1330,'5'-3'102,"0"1"10,1-2 1,0 2-7,-6 2-10,9-1-15,-9 1-8,0 0-7,14 3-3,-9 3 1,2-1-1,-1 3-8,0 3-1,0 3-1,0 1-4,2 2-5,-4 2-2,0 4-4,0 0-2,0-1-6,-2 2-29,0-2-51,0 0-65,2 2-51,-1-5-62,-3 1-105,2-4-272,0 0-105</inkml:trace>
  <inkml:trace contextRef="#ctx0" brushRef="#br0" timeOffset="7515.7116">17852 3227 1595,'-3'-4'12,"-2"-2"42,5 6 34,-2-10 27,0 8 19,0-5 2,2 7-8,0-10-16,2 5-10,2-1-16,1 2-10,2-1-34,-1-1-45,0 3-53,4-4-67,1 6-53,-2-6-59,3 5-123,-3-1-230,1 3-89</inkml:trace>
  <inkml:trace contextRef="#ctx0" brushRef="#br0" timeOffset="7636.6796">18036 3171 1563,'8'4'8,"-8"-4"28,0 0 12,10 2 0,-10-2-5,8 0-8,-8 0-18,0 0-48,16-2-47,-16 2-60,12-2-104,-5 0-204,-1 2 47</inkml:trace>
  <inkml:trace contextRef="#ctx0" brushRef="#br0" timeOffset="8026.5732">18422 3092 1266,'3'-5'33,"-3"-2"23,0 1 7,-3 1 6,3 5-5,-6-8-8,2 4-7,4 4-4,-10-2-4,10 2-8,-17 4 0,8 0-6,1 2 0,-1 1-3,-1 1-2,0 2-1,0-3-2,2 5-4,2-5-3,0 3 7,1-3-10,2 0 2,0 1 1,3 0-2,0-2 7,2-1-2,-1 1-1,7-2-1,-5 0 0,4-2 1,-1-1-1,-6-1-1,14 0 3,-14 0 10,13-5 16,-6 1 14,-1-2 10,1 1 7,0-1 12,-1 0 6,-2 2 11,-1-1 5,5 0-29,-4 2-4,0-1-15,-4 4-10,6-4-8,-6 4-7,6-4-6,-6 4-5,0 0-1,12 0-1,-12 0 1,6 10-6,-2-5-9,0 2-20,2 0-24,-2 1-20,1-1-18,2 3-27,-1-3-19,0 2-26,3-4-17,-1 3-17,0-5-26,1 1-59,4 0-373,-5-2-137</inkml:trace>
  <inkml:trace contextRef="#ctx0" brushRef="#br0" timeOffset="8267.8002">18683 3120 1618,'7'-17'-44,"-4"3"38,2 1 30,-2 4 24,-3-1 18,0 3 9,-3 1 4,3 0-6,-2 1-5,-1-2-7,0 4-8,-2-1-5,5 4-7,-8-1-5,8 1-4,0 0-4,-21 5-5,15-2 1,-3 5-2,0 2-3,0-1-2,2 1 2,1 3-2,-1-1 1,0-1 1,3 3 3,2-3-2,2 2 5,0-1-2,3-1 2,5 2 0,-2-1-17,3-2-40,1 0-64,2-2-70,-2-2-117,2-2-194,1 0-58,-1 0-38</inkml:trace>
  <inkml:trace contextRef="#ctx0" brushRef="#br0" timeOffset="8438.2747">18964 3219 1532,'0'0'104,"0"0"39,3-7 16,-3 7 6,2-5-2,-2 5-24,2-2-5,-2 2-10,0 0-18,4-5-28,-4 5-52,5-3-64,-5 3-81,4-5-92,-4 5-143,4-4-146,0 3-62,-4 1-63</inkml:trace>
  <inkml:trace contextRef="#ctx0" brushRef="#br0" timeOffset="8615.4021">19179 3055 1524,'6'-7'43,"-1"3"24,-1 0 8,0 1-4,-2-1-11,-2 4-9,8-5-4,-8 5 4,0 0 9,10 9-2,-8-4-3,0 3-4,0 1-2,0 3-4,0 4-1,0-2-6,-2 3-33,2-1-62,0 1-80,-2-4-90,0 0-444,0-2-167</inkml:trace>
  <inkml:trace contextRef="#ctx0" brushRef="#br0" timeOffset="8758.3744">19092 2970 1779,'0'-14'-23,"2"3"16,1 0 7,-1 3 2,-2-1-12,2 5-45,2-2-56,-4-1-97,2 2-257,0 2 27</inkml:trace>
  <inkml:trace contextRef="#ctx0" brushRef="#br0" timeOffset="9124.631">19325 2948 1255,'4'7'-17,"2"-2"17,-1 3 12,1-1 21,1 7 12,-1 1-2,0 0-4,-1 3-4,-1 0 0,0-1-2,0 0-2,-2 1-2,2-5 17,-2 1 7,0-4 25,1 2 23,-2-2 26,3-3 27,-2-1 16,2 0-38,-2-3-13,2 0-9,-4-3-10,10 0-10,-10 0-5,15-6-6,-8 2-6,1-2-6,1 1-5,-1-1-5,2 1-2,-1 1-7,0-2-4,-1 1-5,0 3-10,-2-3-5,4 5-1,-4-2-6,-6 2-2,14 0-2,-6 2-3,1 3 0,-2 0-1,2 0 4,-1 3-7,-2 0-1,2-3 2,4 5-10,-6-5-11,4 4-17,1-1-21,1-3-36,-1-2-51,6 1-64,-3-4-56,2 0-118,-4-1-131,-1-2-162,2 3-165</inkml:trace>
  <inkml:trace contextRef="#ctx0" brushRef="#br0" timeOffset="29454.1803">5226 18137 55,'-9'2'24,"0"3"-1,1-5-4,-3 7-8,2-5-7,2 3-6,-2-3-2,-2 4-5,1-2 1,0-1-8,0 3-17,-3 0 11</inkml:trace>
  <inkml:trace contextRef="#ctx0" brushRef="#br0" timeOffset="30623.3094">4977 18249 88,'-10'6'-4,"2"-1"5,-3 2 4,0-4 5,1 4 3,1-2 0,-1-3 6,1 4 7,-1-2 3,0-3 4,3 1 7,-1 4 7,-2-6 4,2 2 1,0 1 11,8-3-6,-15 0 1,9 2-1,6-2 11,-11 0 4,11 0-5,-11 0 5,11 0-2,0 0-5,-10 0-3,10 0-10,0 0-4,-10 0-6,10 0-5,0 0-1,0 0 0,0 0-7,0 0-4,0 0 2,18-7 1,-9 5-4,1-2 0,1 2-6,4 2-1,-1-1-5,3-3 4,3 4-4,-1-2 7,0-2-17,4 2 11,-4 2-3,5-2 3,-3-1-3,2 3-1,0 0 0,-1-3 3,1-1-3,0 3-4,2 1 1,5 0 2,-1-2 2,0-3-1,6 5-4,-1-2 0,11 2 5,-1 0-4,5 0-2,2-5 0,-1 5 4,9 0-1,1 0 1,-1 0-3,0 0-8,3 0 8,-1 0-3,1 0 2,1 5 0,-3-5-2,7 0 1,-6 0-1,1 0 4,2 0-3,-4 2-1,-3-2 1,-3 0-3,-3 5 0,2-5 0,5 2 2,-3-2 4,-5 1-3,-1-1 0,-3 7 3,1-7-4,-5 3 3,3-1-1,-2 0-3,0 2 1,0-2 2,-3 2-2,3-3-2,1-1 2,0 6 4,0-4-2,1 0-2,0 3 1,1 1-3,-3-4 4,1 3 0,-3 2 0,-1 0 0,-3-4-4,2 2 4,-8 1-3,2-1 3,-1-3-6,2 4 6,-5-4-1,3 1-2,0 0 3,-2-2 0,3 5 1,-1-6 1,2 4-2,1-2-4,5-2 2,3 1 4,0 4-5,3-3-2,-2-2 4,1 5-3,-1-2 2,-1-3 0,-1 3-1,0-1 1,-1-2 1,-6 2-2,2 3 1,-1-5 9,-1 4 6,2-4-2,-1 2 2,0-2 1,6 2-1,0-2 3,1 3-3,0 0 1,-1-3 2,2 0-2,-1 0-4,1 2 4,3 1-2,-5-1-2,2-2-1,-1 0 0,2 5-2,-1-4-1,1-1 5,1 0 3,1 0 6,-1 0 3,3 0 2,-1-1 4,10-4-5,1 3 7,0-1-5,-2 1-1,3-4-2,-1 4-5,-2-4 0,-9 6-3,1-1-1,-5-5-2,1 6-2,-5-2 0,1-1-3,-7 0-3,2-1 3,-4 3-2,-3 1 1,1-2-1,0 2 0,-1-6 2,-1 6 2,2-2 1,-3-2-3,-4 4 0,2-6-2,-3 6 3,-3-1-3,2 1-1,-4-3 1,-1 3 8,-2-3 8,-2 3 6,1 0 4,-3-2 5,0 2 1,0-4-1,-2 4 1,0-2 2,-8 2 3,16 0-4,-10 0-2,-6 0-4,0 0 1,12-2-4,-12 2 3,9 0-7,-9 0-5,0 0 0,9-4 2,-9 4-5,0 0-2,0 0 0,0 0 0,0 0 0,8 4-1,-8-4 0,0 0-4,0 0 0,0 0-1,0 0-1,0 0-4,0 0 1,0 0-2,0 0-3,0 0 0,-20 8 0,20-8-7,-10 2-15,4-2-15,6 0-20,-12 3-14,4-3-25,8 0-26,-12 3-23,12-3-21,-10 0-32,10 0-31,-11 1-43,7-1-118,-5 5-79,9-5-68,-15 1-35</inkml:trace>
  <inkml:trace contextRef="#ctx0" brushRef="#br0" timeOffset="33173.6686">12311 18290 375,'0'0'77,"0"0"-30,-10 4-17,10-4 2,-9 0-9,9 0-2,0 0 8,-10 0-8,10 0 2,-7 1-2,7-1-1,0 0-3,0 0-5,0 0 0,0 0 1,0 0-1,-8 0-3,8 0 3,0 0-1,0 0-1,0 0 0,17 8-1,-11-6 1,1 1 6,1-1-5,0 3 12,0-4-10,2 6 5,2-7 2,-2 7-1,5-5 3,0 3-1,0-2 4,-1 0-4,6-1 5,-3 4-1,2-6 5,2 1-6,3 3 5,0-4 0,0 2-4,6-2-1,-2 0 0,5 0 2,1 0 0,-3 0-2,3 0 0,5 0-1,-3 0-4,2 0 1,-2 0-1,2 0-5,4 0 7,-1 2-9,3-2 3,-2 6-1,3-6-3,-3 6 2,3-5-3,1 5-6,1 0 9,-1-5-4,1 6-4,9 1 1,-4-3 3,-5 2 0,6-1-3,-3 2 2,3-1-4,-9-1 1,10 1 3,-7-2 5,5-1-1,-3 1 0,6-3 2,0 4 1,3-2-1,1-3 2,-2 1-1,7 4 4,-6-4 4,5 1-2,0 0-2,-2 1 1,1-3 2,-1-1-2,-1 7-2,1-7 1,-2 0 1,1 5-1,1-3 2,0 0 1,1 2-4,-1-3 2,-1-1-2,1 6 1,0-4-1,3-2-1,1 6-1,-1-6-3,1 5-2,1-3 2,-5 2-4,1-2 4,1 0 0,-4 1-6,-2 0 2,1 3-1,-9-5 2,-1 3-1,9-1-3,-10 2 4,-1-3 0,1 2-1,0-1 3,-2-3 2,-4 4 0,2-2 4,-7 0 1,-2-2 0,0 4 4,-5-3-1,-1-1 2,-4 0 1,-3 5-3,2-5 8,-5 1 4,-1-1 1,-1 0-1,-4 0-2,3 0-1,-5 0 1,0 0-2,2 0 2,-2 0-5,-2 0 1,-8 0-2,16 0-2,-16 0-3,12 2-1,-5-2-2,-7 0-3,11 0 3,-11 0-7,0 0-1,12 0 0,-12 0-1,7 4-1,-7-4-2,0 0-5,0 0-12,8 0-18,-8 0-20,0 0-23,0 0-15,0 0-15,0 0-6,0 0-16,0 0-13,0 0-18,-36 0-31,25-6-103,-1 6-301,-4-6-89</inkml:trace>
  <inkml:trace contextRef="#ctx0" brushRef="#br0" timeOffset="35403.6229">18127 18303 177,'0'0'47,"0"0"-16,-13 0-9,13 0-5,0 0 2,0 0 6,-11 0-2,11 0-1,0 0-3,-8 0 4,8 0 0,0 0 0,-9 2 2,9-2-4,0 0 3,0 0-2,0 0 1,-8 3-4,8-3-1,0 0 0,0 0-4,0 0 1,0 0-1,0 0-3,0 0 1,-7 2-1,7-2 2,0 0 2,0 0 2,0 0 5,0 0 1,0 0 2,0 0-4,0 0-1,0 0 2,0 0 7,0 0-8,0 0 5,0 0 3,0 0-1,0 0-2,0 0-4,0 0-6,26-5 2,-26 5 0,14 0-4,-14 0-2,16 0 4,-6-2-1,-2 2 2,3 0 3,-11 0-3,19 0 2,-11 0-1,1 0-2,2 0 3,-1 0 1,1 0-1,1 0 1,0 0-6,-2 0 2,2 0-3,0 0 5,2 0-3,1 0 2,-4 0 0,8 0 1,-1 0-3,-1 0-1,5 0-4,-4 0 0,4 0-1,1 2-3,0-2 0,0 3 1,3-3-1,0 2 3,-3-2-4,2 0 0,0 0-1,3 5 1,0-4 0,1-1-1,-5 0-4,3 0 14,3 0-3,-2 0 4,0 0 4,3 0-2,-6 0-1,4 0 1,1 0-1,-5 0 1,5 0 1,0 0-4,-5 0-1,3 0 1,-2 0-3,1 0 1,-4 0-2,2-1 1,1 1-5,-1 0-1,-1 0 3,-2 1-4,2-1 4,2 0-1,-3 0 3,-1 0-2,0 0-1,0 0 0,1 0 2,1 0 0,-2 0-2,2 0 4,1 0 2,-1 0-2,-2 2 0,4-2-1,0 0 3,-1 0-4,1 0 4,1 0-6,3 0 2,0 0-1,-1 0 0,1 0-1,0 0 1,-4 5-2,4-5 3,0 0-5,-1 0 4,3 0-8,-2 0 5,1 0-1,2 0 2,-3 0-5,4 0 4,-3 0-1,1 0 5,2 0-3,-3 0 2,3 0-1,0 0 3,-2 0-3,-2 0 3,5 0-4,-3 0 5,1-5-4,0 5 0,-4-2-2,4 2 1,-4 0 1,0-1-2,4 1 1,-3-5 3,-2 5-2,-1 0 5,6 0 3,-2-2-2,-1-1 0,0 1-1,1 2 1,2-2 2,-1-2-4,-3 2 0,3 2-2,-1-1 0,-1 1 0,2-4 1,-3 4-2,1-2 0,2-2 1,-2 2-1,0 2 0,-2 0-1,2-5 0,1 5-3,-1 0 7,0-3-5,7-1 0,-7 3 0,1 1 3,1-2-2,0-3 1,-1 3-1,-1 2-1,2 0 1,-2-5 0,1 5-1,-1-2 2,2-2-4,-5 3 1,5 1-1,-4-3-1,1 3 2,-3-3-1,-1 3 1,-2-2-1,0-2 0,1 2-2,-3 2 0,0 0 2,-2-1-2,3 1 3,-4-4-3,0 2 2,-2 2 1,-1 0 3,-2-2-2,0 2 6,-2-3-1,3 3 1,-3 0 1,-3 0 4,2 0-5,-2-3 3,-8 3-6,14 0 1,-14 0-2,13 0 0,-7-4-1,-6 4-1,10 0 1,-10 0-2,0 0-4,14 0 1,-14 0-4,0 0-14,0 0-23,0 0-20,10 0-24,-10 0-20,0 0-31,0 0-31,0 0-26,0 0-89,0 0-315,0 0-94</inkml:trace>
  <inkml:trace contextRef="#ctx0" brushRef="#br0" timeOffset="44360.773">14828 13773 1567,'-5'2'-46,"5"-2"12,-17 1 7,8 2 4,-1-3 6,1 1 15,-1 1 8,0 0 1,0 0 1,-2 0 1,2-2-3,-1 3-2,-4-3 6,2 2 4,-6 1 7,0 1 7,0-3 4,-8 6 5,-1-7-2,-1 9 1,-5-7 1,-7 4-2,-1-3 0,-5 5 0,-5-3-2,-3 5 0,-5 0-4,-1-3-3,-24 5-1,0-3-4,0-1 2,-4-1 1,-4-2-2,-1 3 1,-4-1 0,-4-5 5,-6 1-2,0-3 0,0 2 3,3-2-5,-2 0-2,-1 2-1,4-4 0,-4 0 0,0-1-1,4 1-2,-1 0-2,1-3-5,2 4 0,5 1 1,2-2-2,4 2 0,12 0-3,13 0 0,1 0-1,2 2 0,3-1-4,1-1 1,8 2 0,5 3-3,-2-5 2,7 2 1,2-2-1,8 0-2,-2 3 2,9-3-2,0 2-4,5-2-5,0 0-1,2 2-15,5 0-15,0 0-17,4 2-27,4-2-25,0-2-21,4 0-31,0 0-88,0 0-291,0 0-42</inkml:trace>
  <inkml:trace contextRef="#ctx0" brushRef="#br0" timeOffset="45438.443">9009 16104 1429,'0'0'21,"-4"-17"17,4 12 20,0-1 11,0 6 16,0-10 6,0 2 6,0 3-4,0-1-8,0 6-10,0-7-8,0 7-8,-2-6-11,2 6-2,0 0-3,0 0-6,0 0-4,12 19 1,-6-11-9,-4 6 3,1-2-3,0 2-1,-1 1-10,0 5-39,0-6-44,0 5-50,2 3-44,-2-7-45,3-1-118,-5 1-257,0-5-84</inkml:trace>
  <inkml:trace contextRef="#ctx0" brushRef="#br0" timeOffset="45724.3073">8841 16211 1597,'-20'-15'3,"4"-2"20,0 0 19,4 3 15,1-5-2,3 3 9,2-2-1,4-1 2,4-1-1,4-4-3,2 4 0,9-5-4,5 1-1,2 3-1,6 1-1,11 1 0,-6 3-5,4 8-3,1 3-4,-4 5-4,-4 0-6,4 5 4,-4 7 3,-3 2 11,-7 3 2,-4-2 4,-5 4 0,0 2 0,-7 0-5,-4 0-7,-4 0 1,0 5-3,-6-5-6,-3 3-1,0 1-9,1-5-22,-3 1-36,0-2-35,1-4-40,3-1-40,1-2-38,-3 3-58,0-8-122,3 0-118,0-1-74,4-2-59</inkml:trace>
  <inkml:trace contextRef="#ctx0" brushRef="#br0" timeOffset="46117.4189">9421 16184 1444,'10'-5'-62,"0"3"10,-1-4 8,0 4 6,1-5 5,1 3 5,-1-2 10,1 2 3,0-5 11,-1 1 7,0 5 10,-1-9-2,-2 4 8,1 1 8,-2-1 0,-1-1 13,-4 0 0,2 0 0,-3-1 0,0-1 5,-3 4 1,0-2 3,-5 1 3,3 2-5,-3 3 2,1-4-2,-4 5-2,3 2-5,0 0-5,-3 2-2,2 5 1,-1 0 3,1 1-3,-1 3 1,4-2 3,-3 5 6,2 1 4,1 2-7,2-2-2,0 0-3,2 1-3,4 1-3,-2-4 0,2 2-2,2-1-1,2-1-4,3 1 0,0-7-1,1 3-11,-1 0-21,3-3-21,-2-3-34,4-1-31,-4 3-24,2-6-19,2 0-17,-3-3-24,5 0-47,-2-4-279,2 0-11</inkml:trace>
  <inkml:trace contextRef="#ctx0" brushRef="#br0" timeOffset="46324.2573">9717 16150 1349,'5'-7'-22,"-1"0"25,0 0 22,0 1 12,-2 4 10,2-3 1,-4 5-6,4-8-11,-4 8 0,5-4-5,-5 4-1,0 0 2,0 0-3,0 0-2,15 9 0,-13-1-4,2-6-1,-2 3-4,3 3-3,-1-8-8,0 7-8,-4-7-11,8 5-10,-4-5-18,-4 0-9,8 2-9,-8-2-9,0 0-2,18-2-5,-13-1-1,6 1-5,-2-2 0,0 1-2,-1 3-4,1 0-14,-1 0-177,-8 0 201</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2047.9375" units="1/cm"/>
          <inkml:channelProperty channel="Y" name="resolution" value="3276.69995" units="1/cm"/>
          <inkml:channelProperty channel="F" name="resolution" value="0" units="1/dev"/>
        </inkml:channelProperties>
      </inkml:inkSource>
      <inkml:timestamp xml:id="ts0" timeString="2021-08-04T04:07:18.225"/>
    </inkml:context>
    <inkml:brush xml:id="br0">
      <inkml:brushProperty name="width" value="0.05292" units="cm"/>
      <inkml:brushProperty name="height" value="0.05292" units="cm"/>
      <inkml:brushProperty name="color" value="#FF0000"/>
    </inkml:brush>
  </inkml:definitions>
  <inkml:trace contextRef="#ctx0" brushRef="#br0">10168 2212 421,'9'0'56,"-9"0"-10,6-2-4,-6 2 3,6-4-10,-6 4 10,8-2-7,-8 2-3,7-3 4,-7 3 2,6-5 5,-1 3-1,-5 2-1,5-3 5,-5 3-6,7-5 4,-7 5 4,7-2-2,-7 2-1,6-5 0,-4 1 3,-2 4-3,0 0-2,4-8-4,-2 5-3,-2 3-2,0-8 1,0 8-1,0-7-6,0 7 3,0-8-4,0 8 0,0-6-3,0 6 0,-2-7-1,0 2-4,2 5-2,-4-7-2,2 1 0,-2 2-6,-1 1 2,3-3-1,-5 3-3,4-2 1,-5 0-3,-1 1-1,4-1 1,-3-2-3,0 3 3,0 0-4,-4-1 1,0-2 2,1 1-4,-3 0-1,0 1 4,0-4-2,0 4-2,-4 0 1,3-2-3,-3 0 4,0 1-4,2-1 1,-2 1 0,1 0 1,-1 1-3,-2-4 2,4 4-1,-4 0 1,2-3 2,-2 2-3,0 1 2,-3-1-2,1 0 1,0-2 0,-1 3-1,-1-2 0,4 5 2,-2-5-2,1 2-2,3 2 4,-4-4-3,3 3 5,0-2-4,0 3 2,0-1-1,0-1-1,-3 3 1,4-2 0,-1 1 1,-3 0-3,0-2 2,-4 5-3,2-2 1,1-1 2,-1 1-6,2 0 5,-2 2 0,-1 0 0,1 0 0,1 0 2,0 0-1,2 0-2,-3 0-1,4 0 2,-4 0-2,3 2 4,-3 0 0,2 3-4,-4-2 2,5-1 0,-6 4 2,2-2-5,1 1 3,0 1-2,-1 0-3,1-1 4,6-1 5,-4 1-6,1 3 2,-1-1 2,2-2 2,0 0-6,1 3 5,-1 0-2,2-3-1,-2 5-1,1-3 1,-1 1 2,-1 2-2,2-1 0,-2 1 2,2-1-2,0 3 0,-1-2 0,2 0 2,-2 2-4,-1-2 1,4 1 0,-2 1 1,2 1-1,0-1 0,1 1 3,-2 0-2,1-1 2,3 1-2,-5 0-1,6 0 2,-2 2 1,0-3-2,-2 2 2,3-1 0,-2 3 4,2-1-3,-2 0 2,2 0-3,1 0 0,-1 0 1,1 2-2,2-2-1,-1 2 4,1-3-3,-2 3 0,3 0 7,-3 3-8,3-1 2,-1 1 5,0-1-6,1 2 4,0-1-4,-5 1 2,6-2 2,-2 1-1,3 2-3,-4 0-1,2-1 4,0-1 1,0 4 1,-2-2-4,2 0 2,2-1 0,-3-1 0,2 4 3,-1-2-1,2 2 4,-4 0 1,5-2 3,-4 2 6,0 0 0,5 0-4,-2-2 4,0 2-5,3-2 1,-2 1-2,3-5 1,0 2-4,4-1-1,-4 3-2,4-4 6,0 3 4,-2 0-1,4 0-1,0-2-4,-2 2 2,2-2-3,-1 2-1,2 2-1,1 0 2,1-1 3,-1 2-1,-1 0-3,3 2 2,-1-4-1,0 3-3,1 0 3,0-3-2,1 2 0,2 0-2,-3 1-1,2-3 0,1 3 1,-3-3-3,2 4 0,1-3 2,0 0-4,-3-1 3,2 1-1,0-1-1,2-2 1,-2 3-1,0-4 3,1 2-1,1-3-3,-1 2 2,2-1-2,-3-2 2,2 2-2,2-2 3,-2 0-1,-2-1-2,2 1 0,4 0 2</inkml:trace>
  <inkml:trace contextRef="#ctx0" brushRef="#br0" timeOffset="3013.1333">10898 2297 1119,'-2'-8'-54,"0"1"15,0-1 10,2 1 11,-2-1 11,0 1 13,2 1 10,0-1 13,0-2 8,0 4 10,-2-1 2,2 0-3,0 6-6,0-9-2,2 6-7,-2 3-1,0-8-5,0 8-8,2-7-4,-2 7 1,4-2-4,-4 2 4,0 0-4,15 7 4,-4-2-2,0 3 0,1 0 5,3 3 1,0 2 2,1 3-3,0-4 2,1 6 6,-1-1 0,0 1 1,2 2-2,2 6 11,-2-4-5,-1 2-1,3 2-1,-6 0 0,1-1-2,-4-1 0,-1 1-3,-1-1 3,1 2 3,-3 1 2,-1-1-1,0 3-1,-1-2-1,-1 0-2,-2 2 0,0 0-1,-2 0-3,0 0-1,0-3 1,0 3-2,-2-1-4,0-2 1,-2 1-1,2 2 2,-5-5-1,3 3 2,0 0-2,-5-2-1,1 0 0,-4 0 0,5-3-1,-6 3 2,2-2 1,1 2-5,-3-4 1,-3 2 0,5-1-2,-2 0-2,-3-2 1,2-1 1,0 0-1,-4 1 0,4 1 1,-3-3 1,-1 0 0,0 1-2,-2-1-2,-3 2 1,2-2 0,-3 2 0,1-1 1,0-2-3,2-3 0,-4 6 0,1-3 0,1-1 0,0 0 0,-4 0 1,1-1-1,-2 1 0,3-1 0,1-2-2,-3 2 0,4-1 2,0-3-4,-5 4 4,2-3 0,3-1-3,0 0 0,0 1-3,-3-2 3,1 1-2,-1 0 1,1-1-2,0 1 7,-1-1-5,-1-1-4,1 1 2,1 0 0,-1-1 0,1 1 0,0 0 0,1-3 0,-1 1 1,1 1-3,2-1 1,-2-3 2,3 4-2,-1-2-1,0 1-1,2-3 3,-1 1-1,-3 1 2,6-2-2,-6 1 2,4 0-3,-4-1 1,1 2 0,1-4-2,0 2 1,0-2 2,-4 3-2,1-2-1,-1 0 1,4-3 0,1 3 0,-3 0 0,-2 0 0,6 0 0,-4-3 2,1 3-1,-1 0-1,1-1 0,2 0 1,-2-2 1,-1 3-1,-2-2 1,0 1 0,-2-2 2,1 2-1,3 0 2,-5-1-2,1 0 3,2-1-3,-3 3 0,1-1 1,2-3-1,4 0 1,-4 2-1,3-1-1,-3 1 1,4 0 1,-4-2 2,3 0 3,-1 2-1,-1-2 0,2 0-1,-2-2 1,1 2 0,0 0 1,-1 0-4,2-2 4,0 2-1,1-2 0,-1 2 1,1-1-2,2-1 1,-2-1-2,6 3 0,-3-1-1,-1-2-1,4 2 0,0-1-1,2 0 1,-4-1-1,6 3 0,-1-3-1,1-1 1,2 2-2,-2 1 0,0 1-2,3-3-2,-2-1-6,2 4-7,2-3-16,7 3-20,-15-2-26,9 0-26,6 2-40,-6-5-26,4 1-28,0 0-56,4-4-117,0 3-187,0-5-60</inkml:trace>
  <inkml:trace contextRef="#ctx0" brushRef="#br0" timeOffset="6749.9896">13914 5730 136,'-4'2'42,"-3"2"-13,7-4-10,-9 3-3,9-3 0,-7 4 2,1 0-1,2-1-2,4-3-1,-10 3 1,10-3-1,-6 1-1,6-1 2,-6 4 1,6-4 0,0 0 0,0 0 1,-6 5-3,6-5 1,-4 2-1,4-2 1,0 0 6,0 0 4,0 0 4,0 5 2,0-5 1,0 0 4,6 5-5,-6-5 5,10 4 4,-2-1-2,2 0 0,-2-1-5,4 2-4,-1 0-3,6 0-1,-2-1-4,4 1-1,2 0-2,0-1-2,0 4 4,2-4-2,3 2-1,2 0 11,-1-1-9,1 1-4,2 1 1,0-2 2,5 1 1,3 1 0,3-2 0,1 3 0,2-3-2,-1 2 0,3-2 5,-1 4-4,-1-4-2,3 3 2,-3-1-1,1-1 0,-3 1 0,0-1-3,1 2-1,-2-1-4,0-2 1,-1 3 0,0-1 0,1-1-1,-3 1 0,0-1 1,0 1 1,1 0-1,-2-1-1,2 2 0,-4-2 4,4-2-2,-1 4-3,0-1 1,0-1 2,1 1 1,1-1-4,-3 1-1,3 0 3,-1-1 7,1 2-12,-2-1 6,3-2 0,-3 1-1,0 1 6,0-3-3,0 3 1,-4-2-2,0-1-1,-2 1 3,1 0-1,-1 2 1,2-4-3,-3 1 1,8 4-1,-1-5 0,0 3-2,0 1-1,3 0 2,-3-3-4,0 1 5,2 1 0,-2 1-6,0-2 3,2 3-4,-1-2 0,-1 0-1,0 0 1,0 2-2,1-1 4,0-1-1,-1 1 1,2 1-4,-1-1 3,1 0-2,-2-3 2,3 4-3,-1-4-2,1 4 3,0-2-1,2 1 2,-4-3 0,4 3 4,-1-2-2,1 3-2,-3-3 3,0 2-1,3-1-1,-3-3 2,0 3-2,1-3 5,-1 3-6,0-2 0,1 2 3,-4-1-3,3-1 0,0 1 11,-1 0-2,-3-2 4,-2 2-6,2-4 0,-1 1-2,4 1-1,-3 0 2,-2 2-1,2-1 0,-3-3-3,3 3 2,1-3-4,-3 2 2,2 0 0,-1-2-1,1 0-1,7 1 2,-1-1 0,1 0-1,-1 2-1,-1-2 1,-1 0 0,2 0-1,-2-2 1,1 1-1,-1-3 0,-7 1-2,2 3 2,2-3-1,0 1 0,-3-2 0,-1 2-1,1-1-1,0 1 0,0-2 0,-3 2 1,3-2-5,-2 1 4,-1-1 1,1-1 1,3 2-3,-3 1 1,-1-1-1,1-1 1,-2-1 1,2 0-2,-1 2 1,-1-2-1,0 0 3,-1 1-2,-1-2-1,0 0 1,1 1 0,-2-2 0,-1 0 0,3 1 1,-3 2-2,-1-3 2,1 2-2,-1-1 1,0-2 0,-2 2-1,1 1 3,2-4-3,-3 2 1,0-1-1,0 3 2,1-1-1,-4-1-1,4-1 1,-5 3 0,1-2 1,-3-1-2,1 4 4,-1-4-2,-2 3 2,1-4 0,2 4 1,-6-1 0,3-1-2,-2 1 0,0 1 1,-3-3-2,1 1 1,0 2 0,-3-3 1,0 2 1,1-1-4,0-1 1,-3 1 0,0 0 1,3-1 0,-3-2 0,0 2 2,-2-1-2,0 0-1,1-1 0,0 1-2,-1-3 1,-2 2-2,-1-3 1,2 2 0,-1-1 2,-2 0 0,0-1 0,-2 2-3,-2-4 0,2 1-1,-2-1 1,-3 0-2,0-1 1,-2 1 0,0 2 0,-2-4 1,-2-1 0,0 3-2,-3 0 1,0-1 0,2-1 2,-3 2-2,0 2 0,0-2 1,0 0-1,0-1 0,-2 3 1,-2 0-1,2-3-1,-3 6 2,2-4-2,-4 1 0,3-1 2,-3 2 0,4-1-1,-4 2 1,1 0 3,-1 1-4,1-1-1,0-1 0,0 2 2,-3 1 0,1 0-2,1-2 1,-1 1-1,2 3 0,-3-3-5,3 2 3,-2-2-1,2 5 2,-3-5-1,1 3 1,0-1-2,1 1 2,-2-1-2,3 0 2,-2 0 4,-3 1-5,3-1-1,-3-1 2,1 4-1,0-2-2,-3-1 4,0 1-3,2 1 0,-2 1 0,0-1-1,4 1 2,-6-4-1,2 6 1,1-2 1,-3-2-3,0 1 4,1 2-2,1-1 2,-2-1 1,3 3 0,-1-3 0,0 2 0,0-1-2,1 1 2,1-1 0,-1 2 2,1-2-4,0 0 1,3 3 0,0-2 2,0-1-1,1 3 0,1-2 4,1 2-3,-2 0-2,4-1 1,-4-1 2,4 2-2,-1-1 0,-3 0 1,0 1 0,2 0-4,-2 1 4,-1-1-1,1 2 0,0-2 2,0 2-3,1 2 1,-1-2 0,-1 2 2,-1-2-3,3 1 3,-4 1-3,-3-2 1,2 2-1,1 1 1,3-2 1,-6-1 0,5 2-1,-2 0-1,-1-2 2,-2 2-1,2 0-2,-2-2 2,0 2 2,-2-1-3,2 1 3,-1 0-1,1 0-2,-2 0 2,0 0-2,0 0 1,3-2-1,-3 2 2,0-1 3,3-1-5,-1 4 1,0-4 1,1 0-3,2 2 3,-3 1 2,1-1 0,-1-2-3,2 0 1,-2 3 1,-1-1-2,1 0 2,-2-2 0,-1 1-3,0-1 1,-3 2 2,2-2-2,-3 3 0,1-3 0,0 0-2,-3-3 4,1 3-2,1 0 1,1-2 1,-1 2-2,-1 0 2,2-1-1,-2 1 1,-3-2 2,3 2-3,-4-2 0,-1-1 0,2 3 1,-1 0 0,-1-2-3,-1 2 2,0 0 1,3-3 2,-2 3-1,1-2 2,0 0-3,-3 2 2,3-3 0,-1 3 1,0-2-1,2 0 1,4 0 0,3 0-1,-1 2 0,3-2 0,2 0-1,-2 2 0,5-2 2,1 2 1,4-1-3,-3 1 2,5 0-3,-4 0 1,4 0 1,-2-2-1,1 2-1,-3 0 3,4 2 0,-2-2-2,1-2 1,0 2-1,-2 0 0,0 2 1,1-2 0,1 0 3,0 1-5,-3-1 1,4 0-1,-3 0 0,3 0 0,1 0 2,-2 2 0,-1-2 0,1 2-1,0-2-1,2 0 1,-2 2 6,-2 0-7,4-2-1,-3 0 2,0 2 0,0-2-1,1 4 1,0-4-1,0 1 0,-3 3 0,3-4-2,-2 2 3,2 1-1,-1-1 0,-1-2 3,1 3-1,1-1 0,0 0-2,1-1 1,-2 1 0,1 1-1,2-1 1,0 0-1,0 0 1,2-1-1,-2 3 0,2-2 1,0 0 0,1 2-1,-2-2-2,1-1 1,2 1 2,-2 0-1,0 2 0,0-2-1,3 2 2,-3-3-1,0 2 1,0 0 0,2 2-1,-2-3-1,0 1 2,0-1-2,2 1 1,1 1-1,-4 1 1,4-2-2,-3 1 3,2 0-2,2 0 3,-1-1 0,-2-1-4,-1 2 0,3 1-2,1-1 4,-2 0-2,3 0 1,-1 1 2,-1 2-1,3-2-3,0-1 0,0 0 3,1 2-2,-1-1 4,3 1-4,-3-2 2,2 1-1,1 2 0,0-2-2,0 0 4,-2 2-4,4-2 1,-2 1 1,2 0-1,-3-1 1,3 2-1,-1 1 2,1 1 0,2-2-2,-3 1 2,2-1-4,2 0 4,-4 3-1,4-3-1,-1 3 2,-1 2-2,0-2 0,1 1 2,2 0-1,-2-2 0,1 6-1,0-4 0,-1 2 2,1-2 0,2 4 0,-4-2-1,3 1 1,-1-2-1,2 0 1,1 3-3,-3-2 2,3 0 3,3-2-2,1 5 3,0-4-3,5 4 1,-1-3-1,2-1 4,2 0-2,0 1 2,3 0-1,-3-2-1,1-2-2,2 4-1,-3-4 4,2 1 0,-2-3-1,1 0-2,0 1 2,-3 1 0,1-4 0,-3 0-8,-3 0-17,6 0-26,-5-1-27,2 1-18,-3-1-19,2 2-17,2-2-22,-2-1-61,1 1-219,0-2 59</inkml:trace>
  <inkml:trace contextRef="#ctx0" brushRef="#br0" timeOffset="9104.3632">11181 5114 704,'2'-7'255,"2"4"-88,-2-4-38,0 3-25,-2 4-17,6-7-15,-6 3-8,2 0-16,-2 4-3,0 0-6,0 0-3,0 0-3,0 0-1,0 0 3,-6 21 7,0-3 10,0 4 1,-6 6 1,0 7 0,-5 9-8,0 1 3,-6 18-7,-5-1-3,-2-1-3,3-5-5,4-8-1,4-6-3,-1-5-3,4-7-2,1-1-7,2-1-10,0-8-23,5 2-26,0-5-32,1-2-22,0-1-21,1-1-24,4-5-49,0-3-113,2-1-197,2-2-8</inkml:trace>
  <inkml:trace contextRef="#ctx0" brushRef="#br0" timeOffset="9444.3882">11392 5317 1343,'3'-14'-8,"5"2"23,-6 4 20,2-2 23,0 2 21,-3 0 10,3 1 8,0 2 5,-4-3-3,3 4-6,0-1-11,-1-2-10,-2 2-9,0 5-8,0 0-4,0 0-1,0 0 1,0 0-3,0 17-2,-2-2 0,-2 0-2,0 8-1,-3 4-3,-1 4 3,-3 3-3,0 2-4,-3 3 0,-4 2-5,2-2-2,1 2-2,0-9-2,2 1-5,1-1 0,-3-1-9,4-7-21,1 0-32,1-4-32,1 1-36,1-6-41,1 2-20,0-5-35,2-2-81,-3-3-380,3-2-162</inkml:trace>
  <inkml:trace contextRef="#ctx0" brushRef="#br0" timeOffset="9695.0602">10979 5704 1850,'-4'-9'4,"0"4"24,0 1 24,2 0 22,2 4 9,-2-7 5,2 7 0,0-8-7,0 8-7,4-7-6,0 3-2,2-1 2,0 3-4,5-1-5,0-1-6,1 3-2,3-4-5,2 1-4,4 1-3,-1 1-6,3-2-4,4 2-9,-3 1-23,5-3-31,-4 4-32,-1-2-38,2 0-36,-2 2-30,0 2-31,-1-4-37,-1 2-79,-2 0-291,0-2-107</inkml:trace>
  <inkml:trace contextRef="#ctx0" brushRef="#br0" timeOffset="9997.3184">11682 5540 1657,'2'-7'-9,"0"2"26,1 0 25,-1-2 19,-2 0 14,2 1 7,0 2 5,-2 4-4,1-7-3,-1 7-9,3-8-11,-3 8-6,0 0-4,0 0 2,0 0 4,0 0 3,0 0-3,-3 23-5,2-12-3,-1 3 2,0 1-1,-3 2-1,3 0-2,-2 2-7,0-2-5,0 2 0,-2 1-3,1-1-3,-2 1-3,1 0-3,0-1-2,-2 0 0,2-2-8,-1-2-12,0 0-23,1 1-30,-2-2-34,1-2-38,3 0-40,-2-3-21,2-1-29,-1-1-72,1-1-93,-1-2-188,1-1-69</inkml:trace>
  <inkml:trace contextRef="#ctx0" brushRef="#br0" timeOffset="10273.4615">11385 5651 1536,'-4'-7'-1,"0"-1"30,2 1 20,2-1 20,0 3 19,0-1 9,2-1 5,4 0 4,1-1 4,-2 1-6,5 0 0,3-1-6,1 1-5,4-1-13,0 2-7,4-1-5,1 1-7,3-1-8,0 2-7,2 1-1,2-1-5,-1 1-3,1 0-5,0 2-3,-1 0-2,1 1-15,-5 1-21,-1 0-25,0 1-28,-2-1-32,-2 2-28,-1 2-38,-3 0-30,0 0-28,-6-1-74,0 4-122,-1-5-128,0 5-44</inkml:trace>
  <inkml:trace contextRef="#ctx0" brushRef="#br0" timeOffset="10567.2565">12158 5661 1411,'5'-5'-10,"-3"0"30,-2 5 34,4-7 21,-4 7 10,4-5 8,-4 5 0,5-3-9,-5 3-7,0 0-10,0 0-6,0 0-7,0 0-3,0 0-1,0 0-4,0 0-2,-5 22-2,1-11-3,0 2-3,-3 2-4,2 0-3,-4 7 0,-2 1-2,1-2-3,-3 1-1,2-1 0,0 0-11,0-4-18,1 2-30,1-3-40,1-1-36,2-4-33,-1 3-20,2-2-35,-1-5-72,1-1-293,3-1-65</inkml:trace>
  <inkml:trace contextRef="#ctx0" brushRef="#br0" timeOffset="10843.744">11903 5750 1514,'-2'-11'11,"-1"2"28,1 1 27,2 3 20,0-1 16,0-1 10,2 0 3,1 2 1,3-1-2,-2 0-7,4 1-6,3-1-1,2 0-8,-1 1-6,3-2-8,0 2-3,2 0-9,2-2-9,0 4-3,5-1-4,0-2-9,-2 5-4,1-3-2,-1 2-8,1 0-18,-3 2-24,2 0-29,0 0-34,-2 2-36,0 0-42,-1-1-39,-3 3-43,0 0-94,-2-2-144,-2 2-83,4 1-60</inkml:trace>
  <inkml:trace contextRef="#ctx0" brushRef="#br0" timeOffset="11453.1505">12559 5721 1427,'0'0'-28,"0"0"39,0-6 5,0 6 10,0 0 1,0 0 2,0 0 0,0 0 1,0 0 2,0 0 7,0 0 5,-15 13-2,8-5 2,3 1-2,-4 4-2,2 1-4,-3 1-4,-2 4-2,-1 3-5,1-2 3,-1 1-5,1 1 0,-3-2-2,4 1-5,0 0-3,1-2 4,1-2-7,2-2 2,-2-1 0,1-1 0,3-2 3,-2 0-3,1-4 1,1-1-1,1-2-1,-1-1 1,4-3 7,0 0 9,0 0 5,0 0 2,-12-13 1,10 6 8,0-4 3,0 0-2,2-2 6,0-5 3,0 3 2,2-4 1,-2-1 1,2 0-1,2-1-4,-1-1 2,4 0-1,2 0-5,0-1-6,1 0-7,1 4 1,1-2-7,0 2 1,2 2-6,0 2-3,4 1 0,1 3-2,2 1-2,-2 3-2,2 3-3,0 2 0,0 2 0,3 2 0,-1 0 4,2 3-3,-1 3-4,-1 1 2,-3 1-1,-2 2 0,-5-2 2,-3 2 1,-3 0-1,-1 2-2,-5-4-2,-1 2 3,-1 0-3,-1 0-1,-5 2 16,-3-1 3,-1-1-2,1 1-6,-2-2 4,-5-1-3,6 2 2,-6-2-7,2-3-3,0 2-2,1-1 2,-5-3-4,4 4 4,-1-4-17,4 0-16,-3 0-27,3-3-25,0 1-27,2 1-38,0-3-44,2 2-45,-2-1-34,2-2-85,2-2-131,6 2-181,-9 0-153</inkml:trace>
  <inkml:trace contextRef="#ctx0" brushRef="#br0" timeOffset="11882.8005">13031 5963 1682,'15'-6'-20,"0"-2"36,-5 3 23,-3-2 20,0 2 17,-1-1 5,-5 0-1,-1 1 0,0 5 3,-3-10-9,-1 7-7,-6-1-4,2 2-2,-2 0-9,-3 2-8,-2 0-3,2 2-7,-2 0-4,0 2 0,0-1-4,3 3-3,0 0-1,1 1 0,2-2-3,3 5 0,2-3-2,2 4-1,2-2-1,0 0 0,4 1 0,0 2-1,0-2 0,5 3-1,-4-2-3,5 0 2,-4 2-1,1-1 0,0 0 0,-2 1 1,-1-4 2,-3 1 5,2 0 0,-1-1 2,-4 1 5,-2-1 12,0-4-2,-4 3-5,1 1 0,-3-4 1,-1 0-11,0 0 0,-1 0-2,-2-3-1,0 0-8,0 0-18,1-2-25,-2 0-36,0-2-43,1 2-55,-2-2-51,0-3-113,-1 3-191,2-3-119,-2 2-139</inkml:trace>
  <inkml:trace contextRef="#ctx0" brushRef="#br0" timeOffset="12697.9848">13487 6585 866,'2'-4'219,"0"-2"-65,2 1-13,-2-1-2,0-1-9,0 1-15,0-1-11,-2-1-11,2 1 1,-2 0-4,0 0-4,-4-1-10,0 3-7,-2-1-9,-2 0-6,-6 2-6,0 1-4,-3 1-5,-5 0-2,2 2-1,-4 2 1,-1 0-3,-3 3-2,1 1-3,2 2 7,-3 3 0,1 0-3,-3 4-4,4 1-2,1 3-2,1-1-1,4 4-2,0-1 0,1 2 0,5-2-1,1-1-3,6 2 2,1 0-2,6-3-1,0 1 1,6-2-3,1 2-1,10-3-1,0 0-3,-1-2-21,5-2-32,0 0-34,5-6-34,-1 0-30,5-1-36,-2-4-35,1-2-56,5-2-100,-4-2-264,2-4-130</inkml:trace>
  <inkml:trace contextRef="#ctx0" brushRef="#br0" timeOffset="13182.6608">13711 6638 1683,'2'-11'-25,"-1"0"32,-1 2 37,0-1 21,0 0 16,0 2 8,0 1 10,0-1 3,0 1-1,-1 1-11,1 0-12,0 6-9,0-8-7,0 8-6,0 0-4,0 0-2,0 0-4,-16 16 3,6-5-1,4 3-1,-1 0-1,0 8-8,-4-1-1,2 2-1,-1 0-1,1-1-8,-1 3-3,0 0 1,0-1 4,2-2-9,0 0-4,2-2-1,-3-3 0,2 0-1,0 0-3,2-3 2,1-3 5,-1 0-7,1-1 1,0 0 7,2-2 9,-2-3 5,2-1-5,0-1 0,2-3 0,0 0-4,0 0-2,0 0-3,0 0-6,8-20 5,-4 12-7,2-2-1,3 1-4,-1-3 0,5 3 3,0-3-6,-2 2 11,8 1-8,-5 0-4,4-1 0,1 2 0,-3 0 3,4 3 18,-6 0-7,3 1-1,0-1-2,-2 5-5,-1 0 5,0 0 0,0 5-3,-1 0 3,-2 2-3,-1 3 2,-1 2 5,-3 1-6,-2 0 1,0 2-3,-2 1-16,-2-3-18,0 1-20,1-3-22,-1 3-25,3-5-29,-3 3-26,0-3-33,2 1-23,1-2-22,2 1 0,1-4-25,0-1-47,4 2-377,1-4-170</inkml:trace>
  <inkml:trace contextRef="#ctx0" brushRef="#br0" timeOffset="13650.0941">14097 7004 1785,'10'-8'-42,"-2"1"34,1 0 28,-1-3 14,1-1 24,-2 0 14,-3 1 7,0 0 3,-2-1 4,0-1 2,-2 0-4,-2 4 0,0-2-9,0-2-6,-4 5-8,-1-1-4,0 0-9,-3 0-3,-1 6-5,1-3-5,-3 5-2,0 0-1,-1 5-5,-2 0-2,2 3-2,-1 3-1,-2 0-2,1 2-3,3 4 2,-1-1-4,4-1-3,2 0 4,-1-1-3,5 1-1,0-2 0,2-2 0,2 1 0,2-2 1,2 0-3,0-3 1,3 0-1,0-3 1,2 0-3,1-2 1,1 0 0,4-4-3,0 0 1,2-2-1,0-2 1,-2-3 2,4-1-3,0 0-2,-2-2 6,0 2 5,-2-1 6,0-2 5,-5 4 5,3-2 6,-2 2-1,-1 1 22,-1 1 5,-2-1-16,0 2-3,0 2-7,-1-2-7,1 4 1,-4-3-8,2 3-4,-5 2 2,0 0-11,0 0 9,10 12-1,-8-6 0,0 1-3,-2 4 0,0-1 1,0-1-4,1 4-16,-1-4-10,5 2-32,-5-3-26,2 1-33,0-2-28,-1 1-33,6-3-27,1 0-23,1 1-23,1-6-23,3 1-48,0-2-57,3-3-261,2 0-125</inkml:trace>
  <inkml:trace contextRef="#ctx0" brushRef="#br0" timeOffset="14052.5917">14512 6919 1621,'5'-13'-31,"0"-1"37,-1 4 24,-3 1 29,2-1 16,-3 3 8,0 1-1,2 1-4,-2-1-12,0 6-11,3-7-3,-3 7-5,0 0-3,0 0-4,-8 18-3,7-8-2,-3 3-3,-1 2-4,0 0-1,0 3 0,1-1-6,-2-2 0,2 2-3,-2-3 1,3 1-1,-2-3 0,3-2 10,-2 2 15,2-3 20,0-3 15,0 2 4,0-5-6,2-3-4,-2 7 0,2-7-1,0 0-7,0 0-8,8-16-2,-6 8-9,2-1 0,1 0-5,-1-4-3,3-2-4,1 3-2,-2 0-2,3-2-1,-1 4 0,0-4-1,4 4 10,-2-1-2,-2 1 4,3 2-5,0 1-9,-3-1 0,3 5-2,1-1-7,-1 2-3,0 2 4,1 2-2,-2 0-5,2 3 5,-2 3-17,0 1 21,-1 3-4,-5 1-9,2 1 3,-1-1-21,-1 1-20,0 1-27,-1-2-26,-3 0-25,0-1-31,2-3-32,-2 1-33,2 0-25,-2-3-22,2 0-34,-2-2-47,6-2-76,-2 1-178,4-4-88</inkml:trace>
  <inkml:trace contextRef="#ctx0" brushRef="#br0" timeOffset="15268.302">14835 7011 1538,'6'-11'-17,"2"2"33,-4 2 26,0-1 21,0 0 17,-2 1 5,2 2-3,0-2-9,-2 1-11,3 3-7,-5 3-10,4-2 0,-4 2-6,0 0 0,4 11-4,-1-3-1,-3 0-2,-3 5-4,1 0-3,2 2 0,-5 0 0,2 1-5,0-1 2,-2-1-3,4-1 0,-3-2 8,2-1 13,-1-1 13,2 2 21,-1-4 17,0-2-3,2 0-9,0-5-1,0 7-8,0-7-6,0 0-8,0 0-3,0 0-8,10-17-2,-5 7-5,3 0-5,0-1-6,1-3 0,1 1-1,1 1-9,-1 0-1,1-2-3,2 3 0,-3-1 2,1 3-5,2-1-6,-3 3 2,1-1-1,-3 2-1,3 3-7,-2-1 7,1 1-2,0 3 0,-1 3-1,0 1 1,-1-1 2,0 5-4,-1-2 3,-1 1-1,0 3 2,-1 2-1,-1-3-11,-2 2-7,0 0-15,-2 3-11,0-3-23,0-1-22,0 1-18,0 1-22,0-3-16,3 2-10,-1-3-9,0 1 1,0 1-10,4 0-2,-2-3 3,4 1 3,4-1 4,-2 1 11,0-3 17,4 2 18,0-3 30,-1 2 25,-1-5 21,2 1 21,-2 0 21,0 0 23,1-2 27,-3-2 20,4 0 14,-2 0 15,0-1 8,0-1 0,0-2 5,-4-1 4,3 0-3,-2-1-4,-3 1-2,1 2 0,-1-5-4,0 4-17,-4-1-3,1-1-9,0 0-4,-3 4-4,0-3-13,-3 1-3,0 1-7,1-1-5,-2 2 1,4 4-9,-11-4-2,5 2-6,6 2-1,-13 0-4,13 0-2,-13 2-2,7 0-1,0 2 0,0 0-3,0 0 0,0 1-6,2-1 5,2 5-2,0-5-2,0 1 3,2 2 2,0-1-1,4 1 0,-2-3 1,4 2 1,2-2-1,2 1-2,-2-3 2,3 0 0,2 0 0,-3-2-1,3 0-4,-1-2 3,2 0-1,-4-2 0,1-1 0,2 1 0,-5-4-1,1 1-1,-1-1-1,-5-2-3,2 1 2,-3 0-1,-2-1-1,0 0-3,-2 3 1,0-3 1,-4 2-1,-2 1-1,1 1-1,1 3-3,-5-2 2,2 4 2,-1-1-2,0 4-2,-2-1 4,0 4-2,-1 2-1,1-2 2,-1 5-5,0 2-3,3 1-3,-4 1-5,6 0-2,0-2 2,0 3 1,1-1 8,3-1-4,1 0 2,2-1 0,2-1 0,4-1 4,2-1 0,1 0 3,2 1-1,6-5 2,0 4-2,3-6 1,5-1 2,-1 1 1,2-2-2,7-2 1,2-2 1,-1 0-2,6-5 1,-3-2 0,0 0 1,0-2 0,-5-3 0,-1-4 0,0-1 0,-5-5-1,-1 0 2,-5-3-4,-2-3 0,-4-1 0,-1-1 0,-4 0 0,-1 0 0,-2 5 3,-3-1-1,-2 2 5,0 5 5,-2 1 1,0 2 3,2 1 0,-3 1 1,-2 4-5,1 1-1,0 4 0,0 3 4,-2 3 6,6 2 4,0 0 0,-17 9 7,8 3 0,3 1-5,-5 5-2,1 5 5,-2 3-4,0 3-2,-1 1-2,1 3-3,-1-3 0,0 3 2,3-2-1,4-3 1,0-2 18,2 1-2,4-4-1,2-3-17,4 4-13,2-4-28,2-2-32,1-3-31,2-2-48,0-2-52,-2-1-42,6-5-70,-7-1-144,2-1-46,-1-6-131,-5-1-119</inkml:trace>
  <inkml:trace contextRef="#ctx0" brushRef="#br0" timeOffset="16135.2989">13249 5820 1532,'0'0'-105,"-15"0"10,1 3 16,-8 7 9,-7 5 8,-11 8 7,-20 9 2,-1 4-20,-2 3-65,-1 3-135,5 4 208</inkml:trace>
  <inkml:trace contextRef="#ctx0" brushRef="#br0" timeOffset="21686.2415">15882 4857 252,'0'0'52,"-2"-5"-10,2 5-9,-5-8 3,5 8-1,-3-6-1,2 3-5,1 3-1,-4-6 5,2 2-4,2 4-1,-7-5-2,5 1 1,-2-1-5,-3 3 5,3-3-2,4 5 2,-9-5-2,4 1-1,-1 0-3,-3 0 0,4 0 1,-3-1 1,0 1 4,-1 0-1,1 0 2,-1 1-13,-2-1 3,-3-1-2,2 0-3,-2 2 0,0-2 4,-4-1-3,4 3 5,-3-1-5,-1 0 2,2 0 2,-3 1-1,0-1 1,1 0-6,-1 0 0,1 2 12,-2-1-15,4-1-5,-3 1 3,-3 1-1,6 2 0,-5-3 3,6 1-5,-4 0 1,1 2 2,0-1-6,2 1 3,-2 0-3,1 0 0,-3 0 5,4 0 3,-4 0-6,2 0-2,-2 0 1,1 1-2,1-1-2,-2 2 6,2-2-3,-3 2 2,3 1 0,1-3 2,-2 2-5,3 3 9,-2-3-16,1 1 7,1 3-2,0-2 1,0 1 2,0 1 1,2 0-9,1-1 8,1 1-3,-3 2 4,2-1-3,1 0 2,-1 0-3,2 1 5,-2-1-2,3 0 1,-3 3-1,2-3 5,-1 0-5,2 1 0,0-1-2,0 0 7,0 1-4,1 1 2,0-2-3,1 1 2,0-1-3,1 0 4,-2 1-2,4 1 0,-2-1-5,0 3 11,3-1-5,-2 0-3,2-1 2,-3 2-1,4-1 5,-5-1-6,5 3 0,0-3 6,-1 3-2,2-1 1,0 0-4,0 1 6,2 1 1,0 1 1,0-3 3,2 2-1,2 2 1,0 1 5,1-3 3,2 3-5,1-1 2,0 0 3,4 2-4,0 0-4,2-1 2,1 1 3,0-2-4,4 0 1,-3 1-3,4-1 0,-1-1 3,2 1-4,0 0 3,1-2 0,1 0-4,0 1 2,0-4 0,2 2-5,1 0 1,0-3 2,2 1-3,-2-2 2,2-1-4,0-2 3,-1 2 0,1-2 0,-1-1 0,0 2 0,2-4 0,-2 1 2,-1-1-1,0 2 1,-2-4 3,2 2-1,-3-2 1,3 2-6,-3-2 0,2-2 3,4 2 2,-2-2-7,2 0 2,-4 0 2,3-1 0,0-1 3,-3 2-6,2-2 6,-2-2-3,1 3 5,-5-1 4,1-1 1,-2-2 5,0 1-1,-2 1 0,-1-1 3,3 1-2,-4-3 0,2 0-1,-4 3-2,1-6 1,-2 4-2,2-3-5,-3 3 3,4-3-2,-6 1-1,0 0 4,1-2 2,0 1-3,-1 0 2,-1 1 2,-1-3-2,-2 3-3,1-3 1,2 2 1,-3 1 1,-2 0-2,0-1 0,2 1-2,-2 0 0,1-2-1,0 2-3,-3 0 5,2-1-1,0 0-2,-2-2 7,0 3 3,0 0 5,-1-1-3,2 1 2,-1 0 1,1 0-3,-3 1-2,0-3-3,2 4-4,-2-2 2,0-1-4,0 1 0,-2 1-2,2 0 4,-3 0-7,3-1 0,-2 0-3,-1 1 0,2 0-2,-3 1-2,2 0 2,-2 0 0,2 2 0,-2-3 1,-4 1-4,3 1 2,2-2 0,-4 3-1,2-2 3,-1-1-4,-3 3-1,-1-1 0,0 1-1,-2-1-3,0 1-9,-2-1-11,0 0-17,-3 2-17,2-1-21,-2 3-31,2-2-29,-2 3-25,3-2-24,-2 3-28,2 0-75,-1 0-284,-2 4-75</inkml:trace>
  <inkml:trace contextRef="#ctx0" brushRef="#br0" timeOffset="29646.8927">11509 7553 628,'0'0'85,"0"0"-23,0 0-16,4 4-4,-4-4-7,0 0 2,0 0-4,0 0-2,0 0-2,0 0 1,0 0-1,0 0 3,0 0 3,0 0-1,0 0 5,0 0 6,0 0 4,0 0 5,0 0 3,0 0 0,0 0 4,0 0-9,0 0-1,0 0-2,0 0-2,0 0 1,0 0-2,0 0-2,-8-21-4,7 17 2,-1 0 1,-2-2 0,1 1-2,0-1-3,-1 1-5,-1-1-1,1 1-2,-1-2-1,1 0-3,-1 4 1,2-4-5,-4 3-2,4-2-3,1 1-1,-2-1-1,-2 1-2,1 1 1,2-2-1,-1 0-1,0 1 1,0-2 1,2 2 5,-3-1-3,3 0 0,-2-1-3,0 2 1,2-1 1,-4 1-3,3-1 1,-1 1-3,1 1-1,-1-1-3,2 1 0,-2 0 1,4 4-1,-4-6-3,4 6 1,-2-5 1,2 5-2,-2-6-1,2 6 1,-4-4-1,4 4-1,0 0 2,-4-4-2,4 4 1,0 0-2,0 0 2,0-5-2,0 5 0,0 0 2,0 0-4,-4-4 4,4 4-4,0 0-6,0 0-13,0 0-17,0 0-25,0 0-35,-8-2-36,8 2-49,0 0-110,0 0-331,0 0-123</inkml:trace>
  <inkml:trace contextRef="#ctx0" brushRef="#br0" timeOffset="31397.1877">7948 13442 378,'0'0'57,"0"0"-25,0 0-11,0 0-9,0 0-3,0 0 1,0 0-1,0 0-12,20-9-9,-17 6-23,-3 3-37,9-4-67,-2 2 48</inkml:trace>
  <inkml:trace contextRef="#ctx0" brushRef="#br0" timeOffset="33635.8821">8417 13498 480,'4'5'70,"0"-3"0,0 1-12,-4-3 5,4 5 7,-4-5 3,0 0 2,-4 9-4,4-9-3,-8 3-1,8-3 2,-10 2-4,10-2 5,-13 2-11,6-2 0,7 0 0,-18 0-4,11-2 4,-1 0-8,8 2 0,-18-2-3,10-1-4,-2-1-2,0 0 0,0-3 0,0 2 0,-3-2-5,1-1 1,0-1-3,0-1-1,0-1 1,-4-4 2,4-1 4,-1-1-4,-1-3 3,0 2-4,4-3 2,-2-1 2,1-2-4,-2 4 0,2-4-1,1 2-4,-1-1-1,2 3-1,-1-4-5,2 2-3,-2-2-3,0 4-1,0-4-1,2 3-3,-3-1-1,3-3-2,-3 0-1,2 0-1,-1-5-1,0-1-3,0 1 1,1-1-1,2 1 0,1 3-2,-3-5 0,1 1 0,-2 3 0,3-3 0,-2-1-2,-1 1 3,2 5 3,-2 0 0,4-3 2,0 4-1,0-2 3,-1 1 0,3-1-3,0 1 2,0-2-3,1 2 1,3-3-4,3 0 3,-2 1-2,2-2 1,3-3-2,1-3 0,-1 2-1,2 0 1,0-3 4,4 4 4,-2-2 1,0 0 0,0 1 0,2 2 2,-4-2 0,3-1 2,-2 3-4,3-2-1,1-1-2,-3 0 1,1 0 1,2 0-19,-3 1 0,1 0 1,0-1 0,4 3 1,-3 0 1,-2 1 5,3-1-6,2 1 0,-2 3 1,-1-3 2,4 2-1,-2-1-1,-2 2 3,4-1 0,-4 3-2,3-4 1,-2 4 2,0 3-2,1-3 1,-4 2 0,6-2 2,1 0 0,-4 0 4,4 2 0,-1 0 2,0-2-3,2 2 1,-1-1 0,2 2-1,-2 0 0,4 0-1,-2 1 2,1-2-1,1 3-1,-2-1 0,4-1 0,0 2 4,1-2-4,1 0-2,-2 2-1,3-1 2,-1-2-1,-2 2 1,2 1 0,-1 0 1,-1-2-1,-1 2 1,0-1 1,0 0 0,-1 1 1,1 1-1,-3-4 0,4 5 0,0-1 1,-2-2-2,2 3-1,1 0 0,-1 1 1,0 0 0,0-2 0,-3 5 0,1-2 0,-2 3 5,-1-3 1,2 2 0,-1-3 0,-2 1 0,2 2 0,-4-3-2,2 2 2,0-1-3,-3 0 0,2-3-2,-2 3 3,1-4-4,0 1 0,0-1 6,-1 1-5,0-3 10,0 0 3,-1 0-3,2-1 6,-5 1 4,3 0 2,-3-2-1,-1 2 2,2 0-1,-3-2-4,-1 3-1,4-1-3,-3-2-2,0 2-4,-2 0 0,2-1 0,1-2 1,1 2-6,1-1 2,2-4-2,-1 1 0,3 0-3,0-1 2,0 0 0,3 1 18,-2-1-4,1 1-5,0 2 2,0-2 0,-2 1-1,2 1-3,-1 1-9,0-2 8,-2 7-1,1-6 0,0 6-4,2-3 0,-6 1 0,6 0-2,-5 3 5,1-1 0,0-4-3,2 3 7,-3 0 1,0 0-1,2-1 0,-2 1-3,1 0 3,-2 0 10,-3 0-13,3 0-1,-3 1-4,0-2 4,1 1 0,0 1-3,-3-2 0,2 0-2,0 5 2,-1-7 3,2 2-5,-1 0-2,-1 0-3,3-2 10,-2 0-6,1 0-3,-2 2 2,0-1 1,2 1 17,-3-2-12,-1 2 4,4 0-9,-3-4 7,-1 3 5,0-2-4,-1 3-5,1-3 3,-1-2 3,0 3 0,-2-3-7,0 2 0,2-2 6,-4 3 2,3-4 2,-1 2-3,-2-1-1,0 1-2,2-2 0,-2 6 0,0 0 5,-2-6-8,2 8-9,0-3 8,-2 0 8,-1 2-8,1-1-1,2-2 1,-2 3-6,2 0 7,0 0-5,0 1 0,0-1-1,0 0 3,2 1 1,0-1-5,-2 1 0,3 1 2,-1-1 0,-2-2 5,2 3-2,-2-3 0,2 4-6,-2-3 3,0-1-2,1 4 0,-1-3 4,4 2-6,-4 0 1,0 0 3,2-1-3,0 3 3,-2-1-4,2 0 1,-2-1 5,1 2 1,-1 0-15,3 2 15,-1-1-2,-2 1-3,2 3 1,0-3 4,-2 0-5,2 4 2,-2-2 7,2 1-9,-2 0-3,2 1 4,-2 2-2,2-2 1,-2 2 8,2-2-9,-2 2-8,3-1 8,-3 1 2,3-1 6,-3 3 0,0-3-6,2 1 2,0-1-4,-2 2 7,1-1-5,-1-1 1,3 0 2,-3 1-2,2 1 6,-2-1 7,2 1-6,-2-1 1,0 0 2,2 1-2,-4-2 0,4 0 0,-2 1 0,0-2 1,2 1-6,-2-3-1,0 1 1,0-1 0,0-4-15,0 1 1,0-1 3,-2 1-5,2-4 8,-2 3 3,0 0 6,0 0-10,-2-3 1,2 4 3,-3-1-2,0 0 1,1-1 1,0 2 7,0-1-6,-1 0-3,4-1 3,-3 1 0,-2-1 0,3 1-3,-1 0 2,-1 2 1,1 1 0,0-3 1,0 2 7,-2 1-7,5-3-3,-3 5-1,-1-2 2,4 1 0,-3-1 2,-1 1-3,2-2 3,-4 2-2,6 0-1,-3 1 1,2 0 0,-2-1 5,0 2-5,-1-1 2,4 0-3,-3 3 4,2-2-3,-3-1-3,3 3 3,0-3 0,-3 1-2,3 1-1,0 1 2,0 0-2,-1-1 4,2 1 0,-1-1-1,2 2 0,-2-1 2,0 1 0,2-1 0,-4-1-3,3 3 8,-1-3-8,2 2 3,-2-1-3,0 1-1,0 1 1,2-2-2,0 2 7,-2-1-4,2 1 0,-2 1-2,2 0 3,0 6-2,-2-9-4,4 4 6,-2 5-3,-2-8-1,2 8 1,0-7 0,0 7-3,0 0 3,-2-9-13,2 9-9,0-4-8,0 4-17,0 0-12,2-4-20,-2 4-17,0 0-15,0 0-12,0 0-20,0 0-31,8 8-29,-4-3-9,-1-1-10,3 3-27,-2-2-76,0 1-137,0 2-87,1-2-53</inkml:trace>
  <inkml:trace contextRef="#ctx0" brushRef="#br0" timeOffset="34276.291">9844 5929 1368,'-5'5'-75,"4"-2"21,1-3 17,0 0 14,-3 7 16,3-7 18,0 0 22,0 0 1,-4 5 15,4-5 1,0 0-3,0 0 4,0 0 3,0 0 2,0 0-2,15-12-1,-15 12 1,9-5 0,-5 2-3,0-4-3,1 3-1,-1-1-4,2-1-3,-2 1-4,2-1-5,4-2-3,-4-2-4,2 3-1,-1-3-1,3 3 0,-2-5-4,1 3-1,1-1 1,-1 3 4,-1-3-4,2 0 2,0 1-1,-4 1-2,0 3 4,0-2 0,3 0 0,-5 1-4,2 2 0,-1-3-3,1 3-4,-2 1-3,3-1-1,-1 2 2,-6 2-3,11 2 1,-11-2 0,21 4-2,-11-1-1,3 3 0,0-1 1,4 3 1,-3 1-1,8-1-4,-4 2 2,5 0 1,1 1 1,0-1-2,-4 2 1,4 1-1,-1-4-14,1 2-16,-6 2-19,2-3-18,-1 2-21,-2-3-21,1 4-14,-5-2-18,5-1-14,-6 0-25,1 2-366,0-5-46</inkml:trace>
  <inkml:trace contextRef="#ctx0" brushRef="#br0" timeOffset="40631.869">10431 6081 1346,'-4'-8'-91,"1"5"15,3 3 16,-4-10 14,2 5 7,0 0 11,-3 1 6,5 4 1,-4-10 7,0 7 5,2-3 7,-2 3 2,4 3 1,-6-10-1,4 8 1,-2-3 6,-2 0-3,2 2 4,0-1-3,0 1 3,0-4-2,-2 3 1,-1 1 3,1-1 2,0 0-3,-1 0 1,-1-1-2,-3 1 6,0 0-5,0 0-2,-1-1 2,0-2 1,-4 2 3,2-1 0,-3 2 2,-2-1 3,4-1-2,-4 0 4,0 1-6,2-1 7,-3 0-10,2 1 1,1-2-2,0 2-3,-2 1 2,2-2-1,0 2-1,-2-1 2,4 1-4,-2 1 6,0-1-5,-2 0 4,3 0-3,-2-1-6,2 2 3,-3 1-2,1-1-4,0-1 6,-2 1 0,1 0-3,-2 1 0,0-2 4,-1 2-1,2-1-6,-4 0 1,3 2 3,-3-1 1,4 0-3,-3 0 1,2 0 2,1-1-5,-1 1 5,1 2-4,2-3 1,-1 2 1,-1-2 0,2 3 0,-4-1 0,3-1 3,-2 2 2,2-2 6,0-1 0,0 3-2,0 0 2,-2-2 5,0 2 0,1-2 0,2-1 2,-4 3-4,1 0-3,0-2 4,0 2-5,-1-1-2,-1 1-1,2-3 1,-2 3 3,1 0-5,-1 0-1,0 0 1,2 0-3,-4 0 2,6 0-1,-3 0-3,1 0 1,-3 0-1,4 3 3,0-2-3,-1 1-1,3 1-2,-4-1 5,3 0-6,0 3 1,0-2-2,-1 1 3,2 2 0,-2 0-1,4-2 0,-1 1 3,0 3 1,2-3-5,1 2 3,-2-2-4,2 0 6,-1 4-2,0-3 0,2 1 0,1 0 8,-2 1-11,4-1 3,-2 3-6,-1 0 7,2-2 0,-2 3 0,0-2-1,2 3-1,-1-2-7,0 0 8,4 2 2,-3 0-8,2-1 6,1 0-2,1 3-2,3-3 1,0 2 4,2 2 0,0-5-5,0 4 4,4-1 2,0-2 0,2 4-3,-1-3 4,5 3-4,0-1 3,1 0 0,-1 1 1,5 3 1,-1 1-3,4-1 3,0-1 1,3 2-1,3-1 3,3 2-2,2-1 0,3-3-3,-2 4 3,9 1 2,-3-4 2,1 0-2,-1-1-4,1-1 8,-1 0-9,2 0-1,1-3-6,-3 1 6,1-2 3,1-1 1,-1 2-4,4-3 0,-2 1 0,1-3 0,-3 2 4,1-1-2,0 2-2,1-4 0,-1 1-1,-5-1 0,3-1 1,-2 1 5,-1 0-7,-1-1 1,0-1-2,2 2 1,-1-4 2,1 1-1,0 2 0,1-3 5,1 0-8,1-1 2,1 1 2,-2 0 1,1-2-1,-1 3-2,2-3 1,1 0-2,-3 1 3,1-1-1,-1 0 1,2 0-1,0-1-1,-2-2 1,-1 3 3,2-2-4,-1 0 1,0 1-1,1-1 2,1 0-1,3-3-1,1 5 3,-2-5-2,2 2-3,-5 0 1,-2-1 0,-1 2 4,-1-1-4,2 1-4,-6-2 5,3 2 3,-5-2-2,-2 1 4,-2 1 6,1-2 3,-4-1 7,2 1 0,-4 0 0,-1 0 3,3-1-5,-6-2-2,2 2 0,0-3 4,-4 1-4,3 1-2,-3-4 3,-1 2 3,2 1-3,-3-1 0,-2 1 4,2-1 0,0 1 3,0-4-2,-6 4-2,4-3 2,-2 2-3,2-2 2,-3-1 0,1 1 0,-2 0-1,1-2-2,-3 1 1,2 0-1,-4-1-4,2 1 0,-3-2-1,1 1 0,-2-1 0,-1 0 1,1 0 1,-2-1-1,0 1-2,-4-1 0,0 0 2,2 1 0,-4-2-2,-3 0-1,0 0-1,-3 0 2,5 1-6,-7-1 0,1 1 0,0 2-3,-2-1 2,1 1-2,0 0 2,-2-2-3,1 6-3,-3-4 2,4 3 0,-4 1-5,1-1-8,-3 1-16,-1 1-21,0 2-24,-1 1-23,-1 1-11,0-2-30,-1 5-13,4 0-30,-6 0-68,9 0-303,-1 0-53</inkml:trace>
  <inkml:trace contextRef="#ctx0" brushRef="#br0" timeOffset="44636.8765">10217 6536 156,'0'0'75,"0"0"-15,0 0-14,0 0-8,6-4-8,-6 4 0,0 0-2,0 0-7,0 0 7,0 0 2,0 0 0,0 0-1,0 0 3,0 0-1,-10-10 0,10 10 1,-9-2 0,9 2-5,-9-5 2,3 5-7,2-4-2,4 4 0,-12-4-2,3 2-2,0 0 7,1-1-8,-1 1-2,-1 2 0,-3-4-1,2 1 2,-1 2-9,2-1 4,-4 0 3,2 0-5,-1 1 6,0-1 0,-2 2-2,3-5 1,-2 5 2,-2-2-2,2 2 4,1 0 0,-4-3-1,2 1 4,-1 0-8,-3 1 3,5 1 1,-3 0-1,0-3 2,1 1 2,-2 2-3,2-2-3,1 0-1,0 2 3,2-1 0,-3-1-5,0 2 4,2 0-5,-1-2-1,0 2-1,-4 0-1,2 0-2,-1-2 4,0 2 7,3 0-5,-4 0-9,0 0 6,0 0-4,0 0-1,0 2 0,0-2 2,-1 2-2,2-2 1,-4 2-1,1-1-2,0 1 1,-1 0 0,-1 0-1,3 2 2,-2-2-2,1 3 2,2-3-1,-2 3-1,0-2 1,0 1-1,0 2 1,1 0-1,2-1 2,0 3-3,-1-1 1,5 2 0,-6 1-1,6 0 3,-2 2-1,2-3-2,1 4 3,1-1-2,1 0 4,0 1 0,3 0-2,0 0 1,-2 3-3,3-3 5,0 0-5,3 1 2,-2-1-4,1 2 4,3-2 6,0 1-6,0-1 0,0 1 5,2-1-4,0 0-4,2-2 1,0 2 3,0 3 2,3-3-4,1 2 3,0-1 3,0 1-2,2-1-2,2-1 4,0 1-1,-2 1-3,5-4 1,-2 2 4,0 0-3,7 0 1,-6-1 2,6 0 5,1-1 3,0 0-1,2-1 3,1 2 1,0-3-3,4 1-2,-2-3-1,3 3 5,3-3-2,-3 1-5,7 2 7,-1 0-1,2-3 1,0 0-4,-5 1 0,2-3-4,3 3 0,-4-3 2,1 2-5,4 1 0,-4-5 0,-1 3-1,5-1 1,-2-1-4,-2 0 1,-2 0 1,5-1 4,0-1-7,-1 3 1,-1-3 3,1-1-4,0 1 2,2 0 0,-2 1-3,-1-3 3,4 0 1,-3 0-3,-1 0 3,-1 0-3,0 0 0,-2 0-1,1 0 2,-3-3-2,2 1-1,-3 0 4,1 1-2,0-1-1,-4-3 2,4 2-2,-3-1-1,1 2 2,-3-3 7,3 1 7,-5-2 5,-2 1 6,0 0 3,0 0-1,-2-2 1,0 0-1,-2 1 4,-1-1 6,2-1 3,-4 1-1,-2-1 3,1-1-2,-2-2-4,-1 2-2,0 0-3,-1-2-6,-1-1-6,2 3 2,-2-4-5,0 1 2,-2 0-2,2 1-4,-2 0 1,0-1-4,-2 0 2,3 3-2,-1-2-3,-2 0 2,0-1 1,0 0-1,0 3 6,-2-2 4,3-1 1,-1 0 0,-2 3-2,0-2-1,-2-1 0,2 1 0,-3-1-1,1 2-2,0-2 4,-2-2-7,0 1-3,-3 2 2,3-2 0,-3-2-1,0 4-3,1-2 1,-6 1-2,4-1-1,-2 2 1,-1-1 0,-2 1-2,2 0 0,-3-1 0,1 2 0,-3-1 3,3 2-4,0 1 1,-4-2-2,2 0 4,-2 3-7,-4-2 2,-1 1 0,1-1 2,-2 1-3,2 1 0,-5-1 1,3 3 0,0-2-2,0 2 1,3-1 1,0 2 0,3 0-1,-1-1-1,0 1-1,2 1 3,0 0-1,-1 1-2,4 0-1,0 1-15,-2 1-14,2-2-20,1 2-21,2-2-22,-3 2-27,2 2-26,-1 0-10,5-1-19,-3 1-50,1 0-368,0 1-96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2047.9375" units="1/cm"/>
          <inkml:channelProperty channel="Y" name="resolution" value="3276.69995" units="1/cm"/>
          <inkml:channelProperty channel="F" name="resolution" value="0" units="1/dev"/>
        </inkml:channelProperties>
      </inkml:inkSource>
      <inkml:timestamp xml:id="ts0" timeString="2021-08-04T04:08:53.600"/>
    </inkml:context>
    <inkml:brush xml:id="br0">
      <inkml:brushProperty name="width" value="0.05292" units="cm"/>
      <inkml:brushProperty name="height" value="0.05292" units="cm"/>
      <inkml:brushProperty name="color" value="#FF0000"/>
    </inkml:brush>
  </inkml:definitions>
  <inkml:trace contextRef="#ctx0" brushRef="#br0">4563 7248 39,'0'0'32,"-6"2"-7,6-2-8,0 0 0,0 0-5,-10 3 6,10-3-2,0 0 0,0 0 3,-10 0-2,10 0 1,0 0 2,0 0 6,-9 0 1,9 0 3,0 0-2,-8 0 1,8 0-3,0 0-2,0 0 1,-6 3-4,6-3 1,0 0 0,0 0-5,0 0-2,0 0 2,0 0-5,0 0 0,-11 0 1,11 0-4,0 0 0,0 0-1,0 0-2,0 0-1,0 0 4,0 0-6,0 0 1,0 0 0,0 0-2,0 0 4,0 0-4,0 0 2,0 0 1,17 6 0,-17-6 0,15 3 1,-5-3 1,4 2-3,-2 1 4,6-3 9,4 1-4,-1-1 0,7 0-1,4 0 0,1 0 3,1 0-2,5-1-5,2 1 3,2-3 4,0 1-7,1 1 4,1-1 0,-1-2 1,-2 2 2,5-1 2,-4-2-3,5 3 1,1-1 2,5-4-3,4 4-2,1-1 3,-2-1-6,0 1 4,1 0 3,1 0-9,1-1 5,1 1 3,0 1-4,3 0-3,-3-2 0,3 3-4,-1-1 3,-2-1 3,-1 3-1,1-3-3,-3 0 2,-1 2-1,-2-2-2,-7 0 2,-1 1-1,8-1-1,-6 0 3,6-2-3,0 1 0,0-1 0,-1-2-1,0 2 4,-1 1-7,2-3 2,-2 1 1,-3-1-3,2 0 8,-1-1-4,-7 3-1,0-1-4,-1-1 4,-3 0-3,3 0 2,-3-1 0,-3-1 3,4 0-2,-1 2 5,-3-2-3,2-1-1,-2-1 7,-2 0-5,1 2-2,0-4 4,0 1-3,-2-1-2,3 2 0,-5-3 3,-2 2 1,5 0 2,-5-2-7,1 1-1,-1-1 1,0 2 3,-5-2 2,1 3 1,-3-4-5,2 4 5,-4-2 2,3 1 4,-6-3 1,4 3 1,-3-2 4,0-3-2,0 3 1,-3 1 4,0-3-9,-2 2-1,-1 1 2,2-3-2,-4 3-2,1-1 4,-5 0-4,8-2 0,-5 0-3,2 1 4,0-1-7,-4 2-1,5-2 0,-3 1-2,-2 1 0,4 0 1,-4 0 1,0 1 5,0 1 5,1-2-2,-1 2 1,-1-2 5,1 1-3,-3-1 2,1-1-2,-2 1-1,0 0-1,-2 2-1,0-2 0,-2-1 2,0 1-1,-4-2-4,0 2 1,-5-3 0,3 3-4,-6-3-2,-1 1-2,-4-1 4,-2-1-1,-5 2-3,2-3 0,-4 4-1,-2-1-5,-1 0 5,-5 3-4,2 1 3,-4-3-3,-3 4 3,2 1 0,-3 0-4,-7-2 1,1 2 0,3 3 0,-1 1 1,-3 0-1,3 1-4,-3 1 4,0 1-2,0 0 3,-1 2-4,-1 1 2,1 1-1,-1 0 0,-2 0 0,3 1 2,-1 3 2,-3-2-5,4 2 5,-1-3-5,3 3 2,-1 0-1,3 0 2,-1 1-1,3 0-2,-1-2 2,0 4-1,0-5 2,2 5 1,-1-3-2,-3 1-1,1 1 1,-1-2-1,-1 1 2,-1 1-1,-5 1-1,-1 0 2,6-2-1,-3 0 1,-4 4-2,7-4 1,3 1 1,-1 0 1,-1-1-2,-5 2 2,7 0-2,-1-1 1,1 1 0,1-2 0,1 4-1,2-4 1,-1 1 0,4-1-2,-1 1 0,2 1 5,3-2-2,2 0-1,2 2 3,-3 0-2,4-2 1,-1 1 4,-1 2-8,2-2 6,-1 1-2,1 0-2,-1 0 5,-1 1-5,0-1 2,-4 0 3,1 1-2,1 1-3,-2-1 3,-1 1-1,3-2 0,2 0-2,0-1 6,0 1-5,0-1-1,-2 2 3,3-3-1,2 2 0,-3-2-2,1 3 3,-1-4 0,0 3 2,1-2-4,1 3 0,0-2 1,1 0 3,-1 1-1,3-2-5,-3 4 2,2-4 1,1 3-3,2-1 2,0 1 3,-2-2-4,6 1 1,-3 3 0,1-2 3,2 1 3,0 1-6,1-3-1,2 1 2,-1 1-4,2 1-1,0 0 5,-1 1 1,0-1 3,4 1-5,2-2 0,-3 3 1,2-3-2,-1 3 4,5-1-3,-3 2-2,0 0 1,4-3-1,-2 4 4,2-1-3,0 0 1,-1 2 1,3 1 0,-3-1 3,3 0-1,-1 3-3,4-1 1,-1-1 0,0 3 3,-1 1-1,0-1-4,2 2 2,2 0 2,-1 2-2,3-3-2,2 5 1,1 0 2,0 0 0,3-1 0,2 1 0,0 4 1,5-4 0,3 0-3,0-1 4,5-2 1,0-2-2,2 1 1,4-2 4,1-4-1,3 2-1,-2-5-2,3 0 8,-4-1-3,5-2 2,-2 1 2,0-5 1,-3 1 1,1-1 0,0 0 3,2-3-3,-3 1-2,1 0 0,2-2-2,-4 2 0,2-3-1,-5 2-1,0-1-13,-1-1-11,-2 2-32,-1-2-25,0 2-28,0 0-15,-3 0-28,-3 0-42,3-1-280,-4 2 26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2047.9375" units="1/cm"/>
          <inkml:channelProperty channel="Y" name="resolution" value="3276.69995" units="1/cm"/>
          <inkml:channelProperty channel="F" name="resolution" value="0" units="1/dev"/>
        </inkml:channelProperties>
      </inkml:inkSource>
      <inkml:timestamp xml:id="ts0" timeString="2021-08-04T04:09:41.777"/>
    </inkml:context>
    <inkml:brush xml:id="br0">
      <inkml:brushProperty name="width" value="0.05292" units="cm"/>
      <inkml:brushProperty name="height" value="0.05292" units="cm"/>
      <inkml:brushProperty name="color" value="#FF0000"/>
    </inkml:brush>
  </inkml:definitions>
  <inkml:trace contextRef="#ctx0" brushRef="#br0">11212 2607 549,'-2'-9'104,"2"3"-14,0-1-2,-2-2 0,2 1 0,0-1-2,0 2 11,0-3 2,0 2 0,-2-2-6,2 0 2,0 1 5,-2 0-1,2 1-2,0 1-4,0 0-3,0 0-7,0 1-9,0 6-7,-3-9-4,3 3-11,0 6-10,0-6-6,0 6-5,0 0-5,0 0-3,0 0 0,0 0-6,0 0 1,0 0-3,-2 27 0,2-13 1,0 1 0,-2 3-4,2 2-1,2 1 1,-2 1-3,-2 1 0,2 0 0,2 0-1,-2-1-3,0-1 2,0 0 4,0-1-3,0-1-1,0-1 0,0-1-1,0-1 2,0-3-3,2 1 3,-2-4-9,0 0-15,0 0-20,0-2-22,0 0-28,0-1-30,3 1-13,1-4-48,-4-4-53,10-4-439,1-2-163</inkml:trace>
  <inkml:trace contextRef="#ctx0" brushRef="#br0" timeOffset="1092.9863">11701 2196 1651,'-2'-5'-110,"-1"-2"20,0 0 17,1 1 22,-3-1 12,1-1 8,0 3 10,-2-3 10,0 0 4,-1 1-7,-4-3 12,3 2-4,-4 1 4,0-1-3,0-2 1,-3 2 9,0 1-7,0 0 41,-3-3 15,0 3-14,0-1-4,1 2-1,-1-1-3,-2 3-2,0-3-8,1 5 1,-2-3-3,0 5-4,-1 0-3,0 0-1,-2 2-3,1 3-3,-3 2 2,1-1-2,2 3 5,-2 3-9,0 0 5,0 5-6,-2 1 4,1 1-1,4 2 0,-4 2-4,3 3 4,-1 0 0,-2 3-3,4-1 1,2 0 6,-3 5-6,5-3 1,2 3 1,2-3 4,-1 4-3,4-3 3,0 1-2,1 1 2,6-5 1,-2 3-1,2-3-3,1 2 13,0 1-12,0 0-1,3-3 1,3 3-2,0-1 1,0 0 3,1 1 0,2-2 0,0-1 0,2 3 1,0-5-4,1-1-1,1 0 7,0 0 1,1-2-3,2-1 3,1-1-3,0-1-2,1-2 1,2 0 3,0-2 4,3 0 1,-4 1-1,3-4 4,2 1-2,-2-3 2,3 0-2,1 1-2,-3-3 3,1 0 0,4-2-2,-3-2 1,1 3 1,3-4 7,0 0 0,-4-2-1,2-1 1,0 1 1,1-2-1,-1 0 0,1-2 3,-1 1-3,2-1 3,2-2 2,-1 0 0,-1 0 1,0-1 1,-1-2 4,1 0-1,-1 0-1,0-3 1,-1 3 3,-1-3 2,1-1 0,-4 0 3,2-1-3,-3 1 1,2-1-1,-5-1 1,3-1-3,-1 1 10,-1-1 0,-2-1 5,0 1-9,1-4-6,0 1-6,-2-2-3,1 0 1,-2 0-2,1 0-3,-1 0-4,-1-2-3,2 0-2,-2-1 4,-2 2 2,2-1 9,-4-1 4,-1 4-24,3-3 0,-2-2-1,-2 2 1,0-2 0,-1 0-4,0 1 2,-1 1 2,0 0 1,-2-4-5,-1 4-1,2-2 4,-3 2 3,2-2-1,-2 3 7,0-4 2,-2 3 0,-1 1-2,2-2-5,-1 3 11,-2-1 3,-2-2-1,-2 5-6,2-1 0,0 0-4,-2-3-4,-3 4 1,1-2 2,-3 2-5,2 0 2,-3-1-6,-2 3-2,2 2 0,-1-2-2,-2 3 0,-2 2 1,0-3-4,0 2-1,-3 3 1,6 1-4,-3 0 2,-1 0-2,2 4-2,-4-2 1,1 2 0,0 3 2,-3-2-10,1 4-17,0-1-15,-3 4-18,-3-1-21,4 1-31,-3 1-35,3 0-33,-1 2-36,5-1-31,-3-2-53,6-1-142,-2 0-40,2 0-50,3-4-38</inkml:trace>
  <inkml:trace contextRef="#ctx0" brushRef="#br0" timeOffset="4270.8886">13674 4482 1343,'-3'2'-70,"3"-2"19,-7 2 16,7-2 13,0 0 16,-8 3 8,8-3 11,-4 3 10,4-3 7,0 0 5,-8 1 2,8-1 2,0 0-3,0 0-1,0 0-3,0 0 2,0 0-3,-3 4-4,3-4 1,0 0-7,0 0-1,0 0-4,0 0-3,0 0-4,0 0 6,0 0-4,0 0 3,19 0-5,-19 0-1,17 0-2,-7-1 7,2 1-7,0 0 1,1 0-1,-3 0 1,5 0 0,0 0-3,-1 0 1,4-3 0,-2 2 2,4-2-1,-1 3-1,-1-3-5,2 1 2,-1 0 0,2 0 2,-2 0-3,3 1 1,-2-3 3,2 2-7,-3-2 4,0 3 2,2-2-2,0 1 1,5-1-5,1-4 4,-2 5 0,3-4-5,0 1 4,-1 1-2,3 1 1,-3-3 5,1 2-5,0-1 0,-3-1-2,2 1 2,1 0-1,-3 0 0,-1 1 4,-3 1-6,0-4 6,-1 3-3,0 1 3,-1-1 4,-2 0-7,3-2 6,-2 1-1,2-1 0,-4-1 1,3 3-3,1-2 5,-6-1 3,4 2 5,-2-1 3,-2-1 2,4-1-4,-3 2 2,-1-1 0,0 0 5,-2-1 7,0 0 6,1 2 4,-2-1 4,0-2-2,-3 1-2,2 0-2,-1 0 1,0 0 2,-1-1-2,0 0-4,-1 1-1,-3-1 3,3 1-4,-1-2 1,-4 0-3,1 1 3,4 2-4,-4-3 1,-1-1-3,2 2 0,-4 0-5,2-2 0,0 2-2,-4-3-2,2 3-3,-2-3-2,0 4-2,-2-5 1,1 4 0,-1-3-2,0 3 0,-2-1-17,2 0-1,-3-2 5,-2 2-4,1 0 1,-2 1 3,-1-1-5,-3-1 0,0 1 4,0 1-4,-4-2-2,2 2 5,-4-1-2,0 0 0,0 2 3,3 1-2,-1 1 3,0-2-2,2 3 2,-2-2-1,2 2 0,0 0-2,4 1 3,-3-2-1,2 2 0,-1 0-1,3 1-1,-2 0 3,3 0-1,0-1-1,-3 2 1,2 0-1,-8 1-3,-1-3-2,0 2-1,-4-1 1,4 3 3,-4-1 1,3-1 0,-1 0-2,0 2 1,0-3 1,1 3 0,0 0 0,0-3-1,1 3 3,2 0-4,-4 0 1,3 0 0,3 0-1,-2 0-1,6 0-3,-3 3 2,0-3-3,2 0-2,-1 3 0,0-1-1,0 0 2,0-1 1,2 2-1,-2 0 2,-1 3-2,0-2 4,1 1-1,3 1 0,-5 0 2,3-1 3,1 2-2,0-2-1,-4 3 2,4-3 0,0 3 1,-2 0 0,2-3 1,-1 3 0,3 0-2,-1 0 1,0-3 0,-1 3-1,2-1 3,-2-1-1,2 3 2,0-3 3,-2 4-4,4-3 0,-2 1 0,-2 0-2,5 1 2,-3-1-2,0 1 1,2 0 1,0-1 1,0 1 0,-2 3-1,4-2-2,-2 0 3,2 1 0,-4-1-1,5-1 3,-3 2-2,1-1 2,0 1-2,1-1 2,2 2 0,-2-1 0,0 0-3,-1-1 3,3 4 0,-3-4 0,3 0 1,0 4-3,0-3 4,-3 2-3,3-1 0,0 1 2,0 0-1,0 0 0,-1 2-1,3-5 2,-2 3 1,1-1-3,1 1-2,0-1 4,0 0 2,0-1-2,0 0-2,2 0 2,-2 2-2,2-5 0,0 2-1,0 1 2,0-1-1,2-1 0,0 1 1,-2-3-1,2 3 1,2-2-1,-2 1 0,3-3 2,-1 1 0,1 1 0,1 0 0,2 0-1,-1-4 1,3 3 0,-2-1 0,6 1-1,-2-1-10,0 0-18,6-1-22,-4-1-28,5 1-33,1 2-21,-2-1-26,2-2-46,3-1-398,-2 1-101</inkml:trace>
  <inkml:trace contextRef="#ctx0" brushRef="#br0" timeOffset="9229.9347">14878 5682 1452,'0'0'-124,"0"0"14,0 0 12,0 0 11,0 0 11,0 0 11,0 0 7,0 0 6,0 0 7,0 0 3,0 0 9,0 0 8,0 0 14,0 0 5,0 0 4,17 4 5,-9-2 10,3-2 10,1 0-5,1 0 5,0 2-3,2-2-1,4 0-4,-2 0 5,2 0-5,2 0 0,-2 0 1,2 0-4,0 2 4,3-2-7,-4 0 3,1 0-1,3 0 1,0 0 7,-2 0-4,4 0-1,-1 0-2,1 0 0,4 0 0,0 0-2,-1 0 3,3 0 0,-2 3-4,1-3 2,1 0-3,-1 0-1,1 0-2,2 0 0,-2 0 0,0 0-3,1 2 4,2-2-1,-3 0 0,2 2-2,-3-4 2,1 4 0,0-2-1,0-2 1,-3 2 5,3 0 1,-2 0 1,-1 0 3,1-2-6,-4 4-4,0-4 8,3 2-7,-5 0 2,2 0 2,2 0-3,1 0-2,1 0 6,0 0-6,-1 0-1,1 0 7,2 0-10,-3 0 2,3 0 4,0 0-5,-1 0 1,1 0-2,-2 0 1,0 0-1,1 0 0,-3 0-1,2 0 2,-5 0 0,5 0 2,-5 0-8,1 0 5,-2 0 6,2-3-4,0 3-1,-3 0 1,3-2 0,-4 2 1,4-2-2,4 2-1,-3-2-1,1 0 0,-1 2 2,3-2 3,-2 0-1,1 0-1,1 1-3,0-1-2,-1 0 7,-1 0-6,2 0 6,-3 0 0,1-2-4,-3 2 1,-2 1 2,-1-1-2,-1 0 4,-1-3 6,0 3-7,1-1 3,-2 1 3,-2-1-5,2-2 2,0 3 1,-2-1-3,0-1 5,-3 0-1,2 1 3,-2-1 4,1 0-5,-3-2 5,4 3-2,-4-4-2,1 4-1,-1-2 5,2-2-2,-2 1-4,1 2 3,-2-3-2,-1 2-1,-2-1 2,3 0 4,0 1 5,-3-4-3,3 4-3,-1-3 1,-1 1 2,0 1-7,-1-2 7,-3 1-5,4 1-2,-2-1 2,2-2 5,-4 2 2,4-1 1,-2 3-2,-2-3 7,2 1 4,0 1 5,2-2 4,-5 3 0,2-2-5,-2-2 5,-1 1 2,4 1 0,-3-3 2,1 3-3,-1 0 0,1-1-4,-1 1-1,-3 0 0,4-3-3,-3 3-2,2 0-7,-1-3 0,1 3-17,-2 0-1,2-1-1,-2-1 3,0 2-2,0 1 4,1-1 3,-1-1 2,-2 0 0,2 3-1,-2-3-3,0 3-2,0-2 1,-2 0-4,2 1-2,-2-1-1,-1-1-1,-1 1 2,0-1-3,0-2 1,0 3-1,-3-1 1,0 1-1,2-3 1,-1 3-3,-6-2 1,4 1-4,-1 1 4,-2 0 0,1-1-2,0 1 2,-1 1-3,-1-2 0,-1 1 2,-1 2-3,3-2 1,-2 3 0,-2 0 0,2-1 0,-1-1-2,-2 3 3,0-3-1,0 2 0,0 0-1,-4 1 4,2 0-3,1-1 2,-5 3-1,4-1 2,-4-3-1,1 5-1,-2-2 1,2-1-2,-3 1 2,3 0-1,-3 1 1,4-2-2,-4 2 2,1-2-1,0 2 0,2 1 1,-1-2-1,2 2 1,-4 0 4,5-2-6,-2 0 0,0 2 6,0 0-5,1-2-1,2 2 0,-4 0 0,3 0 0,2-2 1,-2 4 1,1-2-1,-2 0 0,0 0 0,2-2-1,1 2 2,-5 0-2,4 2 3,-1-2-3,-2 0 2,2 2 0,-1-2-2,2 0 1,-2 2 1,1-2-1,0 2-1,0-2 0,1 0 3,-2 2-2,1-2 1,0 1 0,2-1 2,-3 3-2,1-3 1,-1 0-3,3 1 4,-2-1 0,-1 3-2,4-3 1,-1 0 0,0 0-2,0 1 1,-1-1 1,2 0-1,-1 0 0,2 0 1,-4 2-1,2-2 0,1 0 1,-1 0 0,1 2-2,2-2 2,-3 0-1,1 0-2,2 0 1,0 0 1,-2 3 0,2-3 1,-3 2 1,2-2-2,-2 0 0,3 3 0,-2-3 1,2 0 0,-6 2 0,3-2 0,1 2 0,-2-2 0,-1 1 0,0 2-3,0-3 3,1 1 1,-2-1-1,-1 3 0,2-2 0,-2 1 0,1 0 2,0 0-2,0 0 0,-1 0 0,2 1-2,0 0 2,1-2 0,0-1 0,1 2 2,0 0-2,-2 0-1,5-2 2,-4 2-4,2 0 2,1 1 4,-2-1-5,0 0 3,3 2 0,-4-2 0,4 3 1,-2-4-3,-1 0 2,3 2 0,-4 1-2,2-3 2,1 1 0,-2 0-1,0 1 3,2 0-2,0-1-1,3 0 0,-3 0 1,2-2-1,1 2 1,-3-1 0,2-1-1,-2 2 1,1-2 1,0 2-2,2-2-1,1 2 3,-1 0-3,-1-2 2,-2 2-1,5-2-2,-4 2 3,2-2-2,2 2 0,-4-1 3,4 1-1,-3-2-3,3 0 0,0 2 3,-2-2 0,4 2 1,-2 1 0,-1-1-2,0-2 2,3 0-2,-3 0 0,1 0 2,0 0-2,0 3 0,0-1 1,-2-2 0,1 2-1,0-1-2,-1-1 2,1 2 1,-1-2-1,0 3 2,0-3-2,2 0 1,-4 0 0,2 2-1,1-2 1,-1 2 1,1-2-1,-2-2 0,2 2-2,0 2 3,-5-4-2,3 2 2,1 2-4,-1-2 4,-3 0-5,5 0 8,-5 2-5,2-2-1,-1 0 2,3 0-1,-3 1 0,2-1-1,1 0 0,-2 0 1,2 2 0,-3-2 1,2 2-1,-2-2-1,1 0 1,1 2-1,-2-2-1,1 0 3,0 0-1,0 0 0,-1 0 2,0 2-2,0-2 2,0 0-2,-2 0-1,1 2 5,1-2-3,-2 2-2,0-2 2,3 2-3,-4-2 0,1 1 1,-2 1 0,2 0 1,1-2 0,-6 0 0,1 2-1,2 0 0,-2 0 2,3-1-2,1 2 0,-1-2 2,5 2-2,-2-2 1,3-1-1,-2 2 4,2 0-4,0 1-2,3-3 1,-2 2 0,3-2-1,-1 0 2,9 0-1,-14 0 0,7 3 0,7-3 1,-13 2-2,5-2 3,8 0-2,-10 3 0,10-3-1,-11 3 1,4 1 0,3-2-1,-2-1-2,-1 3 3,1-2 0,0 2-3,0 0 1,-1 1 3,3-1-6,-5 1 0,3 2-1,-1-2 3,2 0-4,-2 2 1,-2-2 3,3 3-1,0-2 0,2-1-1,-3 3 4,1-3-3,0 4-1,1-4-2,-1 3-1,1-2 1,1 1 2,-1 1 1,2-1-2,-1 3 1,0-3-1,2 1 1,-2 2 1,2-3-3,-1 2 2,3 1 1,-3-3-3,1 3 3,2 0 4,0-1-4,0 1 0,2 0 1,-2-3 1,3 2 0,2 1 1,-3 0 0,0-1 1,2 1-2,2-3 1,-3 3 0,4-3 1,-3 3 1,3-2 1,0 1-1,-1-2 2,2 3-3,-1-3 0,1 1 2,-1 1-1,2-1-1,2 0-3,-2 0 4,-1 0 1,3-1 0,1 0 0,-1 0 3,2 1 0,2-1-2,-2-2-1,-1 1 0,4 0-1,-4-1 0,3-1 2,2 2 2,-2-2-5,1 1 2,2 0 1,-1-3 0,1 3-1,2-2 0,-4 0 2,4 1-1,-3-2-2,3 1 2,0-1-1,-2 0 0,2 0 0,-1 2-1,0-2 1,0 0 0,1-2 1,0 1-1,2 1 3,1-2-3,-2 2 0,2 0-1,-1 0 3,1-2 0,-1 0-3,0 3 1,4-3 1,-3 0-2,0 3 1,0-3 0,-1 0 0,0 1-2,0-2 0,1 2 4,-1-1-2,-4 0 2,4 0 0,-3 0 0,0 0 0,0 0-3,0 0 1,-1 0 2,2 0-3,0-1 0,-2 1 1,-1 0 1,2-3-2,-3 3 1,5 0-1,-7 0 3,0 0-1,2 0-3,-2 0 3,-2-3-1,2 3-2,1 0 1,-5-2 1,4 2-1,-4 0 3,2 0 0,-1-2 0,0 2-16,-11 0-23,19 0-18,-13 0-30,-6 0-20,14 0-13,-6 2-26,-2-2-27,-6 0-68,10 0-216,-10 0 36</inkml:trace>
  <inkml:trace contextRef="#ctx0" brushRef="#br0" timeOffset="11376.4198">17296 7117 548,'0'0'248,"0"0"-28,0 0-57,0 0-15,-10-2-11,10 2-15,0 0-13,-6-4-12,6 4-2,-2-4-2,2 4-6,0 0-5,-6-5-6,6 5-2,0-6-4,0 6-5,0 0-10,0 0-5,4-8-6,-4 8-6,6-6-7,-2 5 1,4-1-9,0 0-2,3-1-3,0 3-3,2 0-4,1 3 0,2-1-1,0 1-2,-1 3-1,0 0 0,0 2-2,-5-1 1,0 4 1,0 1 0,-4 0-1,-4 1 1,-4 0 0,0 0 0,-5 3-1,0-3 0,-1 0 0,2 0 1,-2-1 1,0 0-2,3-1-1,-1-3 2,-2-1 1,5 1 0,-2-1 4,1-2 3,0 2 3,-1-3 3,4 1 4,-1-1-4,2-4 0,-2 8 1,0-4 2,2-4-5,-2 5 2,2-5-4,0 0-7,6 4 1,-6-4 2,12 0-4,-12 0-3,21-2 1,-6 0-2,2 0 1,5 2-1,-2-1-3,4-1-1,3 0 1,-3 0-2,-2 0 3,2 0 1,0 1-2,-3-2 0,3 2 0,-7-2 1,3 3 0,-3-1 0,-3-1-1,1 2 2,-3-2 0,0 2-1,-1-3 0,-3 3 1,3 0 0,-5-1-6,-6 1-11,15-2-22,-15 2-29,10-2-35,-10 2-58,6-3-57,-6 3-76,3-5-158,-3 1-223,0 4-165</inkml:trace>
  <inkml:trace contextRef="#ctx0" brushRef="#br0" timeOffset="12428.3007">17896 7066 1677,'4'-10'-73,"-2"0"23,0 3 23,0-3 27,0-1 12,-2-1 8,0 2 15,0-1 5,0-2-6,-2 2 3,-2-2-4,0-1 11,0 1 3,-1-1-1,-1 2-4,-1-3-4,-1 0-5,-2 2 0,-2 0-3,2 1 2,-2-3-3,-5 2-3,-3 0-4,0 1-3,-4-1-2,-3 1-4,-3 1-2,-4 1 0,0 3-2,1-1-2,-6 0 0,5 5-3,0 0 1,0 1-1,1 1 2,-1 2-4,0 4-1,-4-2 1,0 5-2,4 2 0,0 1 1,0 2-1,0 2-2,3 2 0,-2 3 0,2 2 1,-3 3 0,7-2-1,1 3 3,1-2 0,-1 0-1,4 1-2,2 0 2,0 0-2,4 2 1,1-3 0,3-1 2,-2-2-1,4 2 1,0 0-1,3 0 0,-1-1 2,3 1-1,2-2 6,2 1-7,1-4 2,-2 2 2,4 0-3,-1-1-17,4 3 3,2-2 2,-1 5 2,3-4 1,1 2 4,0 0-3,3-2 4,0 1-2,2 0 4,0-1-2,0-1 1,-1-3 1,4 3 0,2 1 1,0-5 2,-1 0 4,-3-1-4,6-1-2,-1 0 2,4-5 0,-1 2 0,0-2 1,3-1-2,0-1 4,0-1-5,3-1 1,0 1 2,2-4 1,-2 3-3,1-3 4,-1-2-2,2 0-1,-1 0 2,1 0-2,0 0 0,-2-2-2,-1-3 1,1 4 0,0-3 2,-3 0 0,1-2 1,-1 2-3,0-2 3,-1 1 2,1-2 3,-1-2 5,-3 1 9,-2 1 4,2 0 1,1-2 1,-5 1 1,2-1 0,-2-1 2,1-2 3,-5 2 1,3-1-1,-3 0 0,0 1 1,-3-1 1,2 1 0,-2-1 6,-2 0-5,1-1-3,0 0-4,-3 2 2,3-5 1,-3 4 0,1-1-1,2 0 0,-5 0 0,0-1 0,2 1 1,-2 1 2,-1 0-4,0-1-5,-1 0-2,0 3-3,0-2 3,0-1-3,-2 3-1,0-3-1,0 3-3,-2-2-3,3 0 2,-3-1 1,0 0-8,-3 1 3,3 0-2,0-1 1,-2 1-4,0-3-4,0 2 4,-2 1 1,2-2-2,-2 1 3,0-1-2,0 0 1,-2 2-4,2-3 3,0 1 1,-2 1-1,2-1 3,-2 2 3,-2-1-1,3 1-2,-2 0-3,-1-1-1,2 0-2,-3 1 1,-1 1-1,-1 0-4,0-1 0,1 2-4,-4 0 1,0 1 3,-2-1-4,1 5-1,-3-4-16,0 4-15,-2-2-32,-1 3-35,0 1-46,-2 2-37,-7 2-49,-4-1-53,1 3-139,-8 1-62,-1 3-66,2-1-58</inkml:trace>
  <inkml:trace contextRef="#ctx0" brushRef="#br0" timeOffset="21629.4112">16237 12613 96,'0'0'81,"-4"-3"-20,4 3-3,-4-2-6,4 2 4,0 0-5,-5-5 3,5 5-2,0 0 7,0 0 7,-3-3 4,3 3 10,0 0 6,0 0 0,0 0 6,0 0 2,0 0-4,-4-7 1,4 7-5,0 0-4,0 0-4,0 0-2,0 0-8,0-5-7,0 5-5,0 0-6,4-6-9,-1 3-3,-3 3-5,7-8-5,-1 4-3,3 1-3,-3-1-6,5-2 1,4 2-1,-3 1-2,6 1-1,-2-1-4,6 1 0,-1 2-3,2 2 1,-2 3-1,3 0-1,-4 3 8,-3 1-6,1 6 1,-8 2 2,-5 4 1,-2 0 1,-3 0-1,-6 6 0,-1-3 1,-3 4 0,-3-2 3,1-3-1,-1 0 1,-2-4 1,4-1 0,1 0 0,0-3 5,1-2 6,1-1 5,3-2 10,-1-1 7,2 1-2,0-5-3,-1 2 7,3 0-5,0-4-4,2-3-4,0 0-4,4 7-5,-4-7-2,0 0-4,14-2-5,-5 2-1,3 0-1,-2 0-2,2 0-2,3 2-1,4-2-1,0 3 1,1 1 0,-5 1 1,4 1-4,-3 2 1,-1-1-5,-2 3 6,0 0-4,-3 3 5,-2-1-1,-2 0-3,-1 2 1,0 1-1,-5-1 3,-2-1-2,-3 3 2,-2-1 1,-1-2 2,-2 2-1,1-4-2,-4 2-1,3-2 0,-3 0-1,0 0-1,0-4 4,-1 1-6,1 1 3,-2-7-16,0 3-16,3-3-23,-1-1-24,0-2-31,1-1-31,-1-1-38,4-1-36,-1-5-43,6 0-128,-3-2-282,7-4-156</inkml:trace>
  <inkml:trace contextRef="#ctx0" brushRef="#br0" timeOffset="23062.8937">17013 12622 1659,'0'-5'-80,"2"-2"20,0 2 12,-2 0 17,0-2 10,2 2 10,-2-3 10,2 3 7,-2-1 0,0 1 10,0-1-1,0-2 13,0 3 1,0-2 2,-2-1 4,2 3-2,-2-2 3,-2 1 2,2-2-7,0 3 3,-3-2 2,0 0 3,-1-1-3,2 3 0,0-3-4,-2 2-4,0-1 0,-4-1-4,2 1-4,-2 1 0,-1-2-3,1 2-2,-3-1-2,-2-1-3,3 3 0,-4-1-1,0 1 1,0-2-4,0 2 1,-1 0-1,-1 3 0,-1-5-1,3 3-2,-3 3 0,-2-3 1,1 2-2,2 0 0,-2 0 1,-1 2-2,0-2 0,0 2-1,0 0-1,0 2-1,-2 0 0,1 0 5,-1 0-7,2-1 3,-2 2 1,-3 0-1,1 3 1,3-1-3,-3 0 3,2 2 0,-1 1-3,1 0 2,0-1 2,2 2-2,-3 1-1,1 2 0,1-3 4,0 5-2,0-3 0,1 0-1,2 2 0,0 1-1,-2 3 1,4-2 0,-2 5-2,2-3 2,0 1 0,2 2 1,0-1 0,3 0 1,-1 1 0,0 0-1,1 1 3,-1 1-1,4-1 0,-1 3 0,1-2-1,2-1 2,2 2-1,-1 0 0,2 2-3,-2-2 2,2 0 1,2-3 1,-1 1-1,2 0 0,-1 0-2,2 0 2,2-2 0,-2 3-1,1-2 2,2-1 1,-1 0-2,0 1 0,1-2-2,2-1 7,-1 3-3,0-3-2,2 0 0,-2 0-2,2 0 4,1 0 0,1-2-4,-2 1 4,3-1-3,2-2 0,-1 2 4,3 1-2,2-3 0,-1 3 0,2-4 3,0 2-4,-1 0 4,3-3-3,-4 0 4,5 2-2,-4-6-1,1 2 2,6 1 0,-4-3-1,2 1 1,-1-1-2,0 0 2,0-3-1,0 0 1,1 3 0,0-5 1,0 5 2,1-3 0,3-3 3,-2 3-1,0-2 2,1 0 1,7 0 5,-1-2 0,1-2 0,0 2 0,1-2-2,-1-1 1,2 0 0,0-2 0,-1 1-3,3-1 0,-4 0 0,-4-2-3,3 1-1,1-2 3,-5 1-5,1-1 4,0 1-2,0-1 2,0-2 3,-3 3-1,1-3 3,-2 1-2,2-1-2,-1 1 2,-1-3 0,-2 2-4,4-1 3,-3 0-2,-2 0 1,-2-2 3,1 2 2,0 0 0,-1 0 1,-5 0-2,4-1 0,-4 0 2,-1 2-2,4-4-1,-3 1 0,-1-1 1,-3 0-3,3 1 0,-3-2 6,1 2-8,-3 0 5,0-3 4,-1 3-3,4-3 3,-3 3 3,-1-2 0,0 2 1,-1-2-1,0 0 0,1 1 0,-3 1-2,-1-3-2,2 1-4,-1 0-1,-2 1-4,3 0 3,-3-1 5,0 2 0,-3 0-2,3-2 1,-2 0 1,-1-3 4,2 3 0,-1 0 1,-1-2 0,-2 4-1,2-5-1,-4 3 4,4 3-4,-3-5 3,-1 4-1,0-2 5,0 4-2,0-3-11,1 1 6,-3 0-7,1 3 0,-3-2-3,2 1 1,-1 0-5,0-1-2,-2 3 2,2-2-1,-2-1-3,-1 3 1,-2-1-6,0 0 7,1 1-6,-2-3 1,2 4 0,-1-1 0,-2 1 0,2 1-2,0 0-2,-3-1 2,5 1-3,-5 3 0,4-2 2,-3 0 3,1 2-7,0-1-1,1 2-2,-2 0-7,4 1-12,-1 0-9,1 2-19,0 0-15,1 0-20,-4 2-24,4 0-31,-5 1-39,2 3-31,0 0-37,-3 1-75,-4 2-190,-1 0-137,0 4-150</inkml:trace>
  <inkml:trace contextRef="#ctx0" brushRef="#br0" timeOffset="27311.6421">13519 8113 557,'-3'-7'87,"3"7"-23,0 0-11,-4-6 3,4 6-8,0 0 0,0 0 9,-2-5 1,2 5 3,0 0 6,0 0 6,-3-7 1,3 7 16,0 0-6,0 0 1,-2-5-4,2 5 0,0-5-5,0 5-6,-2-9 2,2 9-3,0-9-4,0 5-4,0 4-4,0-7-4,0 7-5,2-9-6,0 6-5,-2 3-4,3-8-3,-3 8-4,4-6-4,-4 6-3,5-5-2,-5 5-2,4-3-1,-4 3-2,2-5-3,-2 5 0,0 0 0,0 0 0,4-6-2,-4 6-2,0 0 1,2-4-1,-2 4 2,0 0-2,0 0 0,0 0 0,2-5-2,-2 5 1,0 0-1,0 0 0,0 0 3,0 0-2,0 0-2,0 0 2,0 0-1,0 0 0,0 0-1,0 0 0,0 0 0,0 0 0,0 0 0,0 0 0,0 0-2,0 0 2,0 0-12,0 0-13,0 0-24,0 0-30,0 0-47,0 0-39,0 0-28,0 0-88,0 0-326,11 9-104</inkml:trace>
  <inkml:trace contextRef="#ctx0" brushRef="#br0" timeOffset="28901.9849">16806 12931 87,'0'0'81,"0"0"-11,0 0-11,0 0 2,0 0 6,0 0-3,0 0-1,0 0 1,0 0-6,0 0 0,0 0 0,0 0-4,0 0 0,0 0 1,0 0-5,0 0-4,0 0-6,0 0 7,0 0-2,0 0 0,0 0 6,0 0-2,0 0 4,0 0-2,0 0 5,0 0 6,0 0 11,0 0 7,0 0 4,0 0 0,0 0-9,0 0-6,0 0-8,5-8-4,-5 8-7,4-10-6,-2 5-3,3 0-6,-1-4-3,3 4-4,-1-1-2,-2 1-1,-1-1-5,3 2-1,-2 0-1,0 1-3,-2-1-3,2-1-2,-2 3-2,-2 2-2,4-5 1,-4 5-4,0 0 0,4-6-1,-4 6-1,0 0 1,0 0 1,0 0 1,0 0-2,6 13 1,-6-6-3,0-2 2,0 3 1,0-1-2,0 3 1,0-1-2,0 3 2,0 0-2,0-1 2,2 2-2,-2-1 1,0 1 2,2 0-2,-4-1 1,4 1-2,0-1 1,-2-4 0,0 4 1,2-2-1,-2-1 0,2-1 3,-2-3 0,0 4 2,0-4 2,0 0 5,0 2 10,2-3 4,-2 1 4,0-5 3,-2 8 0,2-8 0,0 5 1,0-5 0,-2 6-1,2-6-5,0 0-3,-4 3-3,4-3-2,-6 3-2,6-3-7,0 0 5,-12 0-6,12 0-2,0 0 0,-10 0 0,10 0-3,0 0 2,0 0-1,-13 0-1,13 0-2,0 0 0,0 0 0,0 0-1,0 0-3,-10 0-7,10 0-6,0 0-13,0 0-13,0 0-11,0 0-12,0 0-12,0 0-15,0 0-16,0 0-20,0 0-11,0 0-11,0 0-5,0 0-15,23-10-8,-17 6-21,0 3-335,6-1-35</inkml:trace>
  <inkml:trace contextRef="#ctx0" brushRef="#br0" timeOffset="29185.3209">16888 13091 1366,'-4'4'-48,"4"-4"18,-4 4 19,4-4 9,-6 4 19,6-4 7,0 0 5,-6 3 6,6-3-6,0 0-3,-2 4-5,2-4-2,0 0 3,0 0-7,0 0 1,0 0-3,-2 6 3,2-6-3,0 0 5,0 0 5,8 3 4,-8-3 9,14 0 1,-6 0-1,-8 0-7,19 0 1,-8-1-3,-1 1-17,1-2-24,-1 0-29,1 0-36,0-2-24,-1 2-37,-4-3-83,3 1-199,-5-1 67</inkml:trace>
  <inkml:trace contextRef="#ctx0" brushRef="#br0" timeOffset="29613.1144">16718 12861 1023,'0'0'-83,"0"0"14,0 0 15,0 0 12,0 0 11,0 0 13,0 0 11,0 0 9,0 0 0,0 0 8,0 0 6,0 0 1,0 0 0,0 0 2,0 0-4,0 0 1,0 0-2,0-6-2,0 6 2,0 0 2,0 0-8,0 0 2,0 0-4,0 0 4,0 0-6,0 0-16,0 0-20,0 0-20,0 0-27,0 0-63,0 0-66,0 0 71</inkml:trace>
  <inkml:trace contextRef="#ctx0" brushRef="#br0" timeOffset="30034.5557">16761 13150 559,'0'0'20,"4"4"21,-4-4 13,1 5 17,-1-5 14,3 5 4,-3-5 8,0 0 0,6 1-4,-6-1-7,0 0-7,0 0-10,6 2-9,-6-2-6,0 0-3,0 0-9,4 4-1,-4-4-7,0 0-7,0 0 3,6 4-5,-6-4-1,0 0 0,0 0-4,0 0 2,-6 9 1,6-9 5,0 0 7,0 0 13,-4 4 8,4-4 10,0 0 9,0 0 6,0 0 1,0 0-5,0 0-9,0 0-5,0 0-10,0 0-5,0 0-5,0 0-5,0 0-4,0 0-6,4-15-6,-4 15-16,4-6-18,-4 6-26,0 0-27,4-5-34,-4 5-37,0 0-39,2-4-39,-2 4-93,0-4-313,0 4-118</inkml:trace>
  <inkml:trace contextRef="#ctx0" brushRef="#br0" timeOffset="31325.9776">13741 8254 278,'-3'-4'112,"3"4"-21,-8-5-18,6 0-7,2 5 5,-7-3-8,3-1 7,4 4-4,-4-4 7,4 4 10,-4-5 0,4 5 5,-2-5 2,2 5-9,-6-3-2,6 3-5,-4-5-8,4 5-2,-5-4 6,2 0-10,3 4 6,-4-8-5,2 4 2,2 4-1,-4-8-5,2 3-1,-2 1-2,4 4-5,-4-7-5,2 3-3,-1-2-5,-1 2-4,4 4-3,-7-7-2,7 7-4,-4-6-2,-1 5-1,5 1-4,-1-7 0,1 7-3,-4-4 0,4 4 0,-2-6-5,2 6 0,0 0 1,-4-3 1,4 3 1,0 0 0,0-8 0,0 8-3,1-5-3,-1 5-1,5-8-1,0 3-1,0-2 0,4 2-2,2-1 0,-1 2-1,0 0-2,2 1-1,0-1 0,-1 4 1,-1 1 0,0 2 2,2 2 1,-4 4 0,-2 1 0,0 2 2,-4 5-1,0-2 1,0 2-1,2 1 0,-2-2 0,0 4-2,2-1 0,-2-2 2,2 1 0,0-1-1,0 1 0,0-3 0,3 3 2,-3-3-2,1-2 1,-1 0 2,-2-1-4,0 0 5,0-1 3,-2-2 2,0 3 6,-4-3-6,0 1 1,-2 0-1,-1-1 0,0 1 2,-1-3-2,2 1-3,-2-3 0,0 2-12,2-5-34,0 3-52,2-3-55,4-2-52,0 0-82,0 0-163,0 0-98,0 0-46</inkml:trace>
  <inkml:trace contextRef="#ctx0" brushRef="#br0" timeOffset="31473.1967">13988 8436 1416,'11'-3'27,"-11"3"32,11-2 10,-11 2 2,5-4-4,-5 4-8,7-3-6,-7 3-15,4-2-27,-4 2-40,0 0-45,9-4-39,-5 0-117,-2 0-255,4-1 10</inkml:trace>
  <inkml:trace contextRef="#ctx0" brushRef="#br0" timeOffset="31739.0378">14186 8179 1301,'4'-11'-13,"2"2"9,2-1 8,1 2-4,-1 0 0,3 3 7,0 1-5,-1 2-1,0 4 7,0 2-4,-2 4 6,-4 2 11,-3 5 14,-1 2 6,-1 2 6,-3 0 4,-4 2 13,-2-1 7,3 2-3,0-5-1,1-2-4,-1 1-1,3-3-3,0-4-1,-1 3-3,3-3-4,0-1 0,4-3-2,3 2-3,3-4-2,3-1-4,3-2-4,6-2-7,1-1-23,2-1-44,2-1-45,1-3-47,-1-1-60,-1 2-98,-1-4-292,-2 1-81</inkml:trace>
  <inkml:trace contextRef="#ctx0" brushRef="#br0" timeOffset="32833.407">14399 7833 1466,'2'-4'-67,"-2"4"17,3-8 9,-3 3 20,2 1 14,-2-1 7,-2-1 6,2 6 9,-5-11 4,3 4 0,-2 2 0,-1-3 1,-3-1 2,0-3 8,0 3-8,-4-3 0,0 1-4,-3-3-1,-4 0 1,-1-1-4,0 2-1,3 0-2,-2 0-1,-2 0-2,2 2-2,-1-1 6,2 2-2,-2 0-1,1 3-2,1 2-2,-4-1 5,3 2-7,-4 0-2,0 4-1,-1 0 3,-6 3-6,1-1 4,-3 5-2,-4 0 2,-2 3 8,-1 1-3,2 0-1,-5 5 0,-3 1 2,3 3-4,0 0 2,-1 5-4,3 0 4,-13 12-2,9-4 3,7-3-4,1 1 3,4 3-3,3 2-1,-9 13 4,8-8-1,7-5-1,4 3 4,0 0-1,3-1-4,6-1 4,2-1-4,2 2 0,4 1 2,2-8 3,4 8-3,0 0 4,4 0-6,5 4 3,2 1-1,2-2-1,4-2 3,4 1 0,3-6 2,4 0 0,15 6 2,1-4-2,-4-8 2,-1-7 1,2 1 1,1-5 2,3-4 8,-2 0 5,7-5 4,-1-1 0,3-5-5,-2-1-2,-3 0 0,6-4 1,0-3-9,-1-1 5,-2 0-3,1-5 3,-4-1-5,3-1-1,-4-4-1,-1 2 1,2-3-3,-7 1 1,1 0 1,-3-3 4,-2 0 2,-3-3-1,-2 3 0,-5-2 4,-2 2 0,-6-3 3,2-2 4,-5-1 2,-2-2 4,-2 0 6,-3-3 0,-3 0-1,-4-4-5,-3 2-3,-2-1 4,-4-4-2,-8-1 3,-2-6-12,-7 3 2,-9-12-3,-6 0-2,0 2-2,-7 4 0,1 3-4,-4-1 0,9 11-5,2 3-1,-1 3-2,2 1-1,0 4 11,-1 1-1,4 3-1,2 4-7,4 1-16,-1 3-30,2 0-34,-1 7-40,1 1-36,2 4-42,-4 4-36,-1-2-78,3 5-181,-2 1-38,3-1-25</inkml:trace>
  <inkml:trace contextRef="#ctx0" brushRef="#br0" timeOffset="53731.0831">2694 13236 350,'0'0'134,"-13"-6"-37,10 2-12,-1-1 0,-1-1-11,1-1 8,0 0-7,0-1 6,2-1 0,0 0 5,-3-1-4,3-1-1,0 4-2,-2-2-6,3 1-11,-1 3-12,2 5-4,-2-7-6,2 7-6,0 0-1,0 0-2,2 19-1,-2-6-5,2 4-1,-2 4-1,0-1-1,0 4-1,0 2-3,-2 3 0,2-4-4,0 2-1,0-5 1,0-1 1,0 1-7,0-2 3,0-2-3,2-3 0,-2-2 3,0 0 4,0-3 4,0 2 6,1-4 3,3 1 3,-2-2 10,2-2 3,3 1 0,1-2-1,3 0-3,1-1-5,0-3-2,8 0-1,0 0-7,1-3 0,4 3 0,2-4-4,1 2-1,-1 0-2,-1 1-3,-2-1-5,-6-1-12,3 2-25,-4-1-27,0 2-28,-1 0-29,-4-2-22,0 2-19,-1 0-22,-2-2-45,-1-2-380,-2 3-97</inkml:trace>
  <inkml:trace contextRef="#ctx0" brushRef="#br0" timeOffset="53961.0192">2982 13352 1552,'-8'-11'-40,"-2"1"16,3 3 26,1 0 25,2 4 13,-2-2 5,3 2-7,1-1-2,2 4-12,-6-4-6,6 4 5,0 0-5,0 0 0,-4 14 0,4-7-1,0 5-2,2 0 4,0 3-1,2-1-1,-2 6-3,2-1 2,0 0 0,-1 1-5,-1 6 3,0-2 1,-1-2-7,2-2-12,-3 2-26,2-3-17,0-1-38,3 0-27,-1-3-29,-2-2-81,2-3-232,1 0 38</inkml:trace>
  <inkml:trace contextRef="#ctx0" brushRef="#br0" timeOffset="54675.0367">3203 13201 1240,'-12'-36'-28,"-4"4"4,2 2 6,-3 0 5,-7-2 14,4-4 11,-8-1 13,2 3 9,-1-2 4,0 2 2,1 4 12,-2-3-5,0 4-3,6 5-6,-4 2 5,3 0-3,-3 3-6,3 5-5,0-2-1,0 4-1,-3 5-4,-1-1 0,1 2-6,-4 6 0,0 3-1,1 2-4,-7 6-1,-2 8-1,-2 4 0,-1 2 1,-10 17-4,3 2 1,3 5 1,3 4-2,2 5 1,4-1 1,5 2 7,5 1-6,5-10 3,8-4-3,2 2 3,2 2 1,6-2-4,3 1 1,3 2-1,6 4 3,6 19-1,4 0 4,6 1-1,5-4 0,2-1 2,2-6-3,4-1 4,1-5 1,4-7 0,0-5 0,-5-10-1,-4-9 8,2-5 0,-3-3 4,4-7 0,3-2 7,2-2-5,1-7 0,3 3-1,3-12 2,4 3-4,2-7 2,16-8-5,-2-7-1,-6-1 0,1-1-5,-5-8 3,-4-4-3,1 0 2,-8-2-3,0-1 1,-3 0-2,-13 6 1,-3-1 1,-3 4 0,-3-6-1,-3 1 2,-5-1-3,-1-3-2,-3-4 1,-6 0-1,0 5 4,-5-5 1,-5-4 3,0-1 4,-4 2 1,-4 0 3,-5-13 1,-7 4-4,-1 0 1,-4 1-6,-4 7 3,-2-1-4,2 12-1,-8-3-3,2 8-3,6 7-1,-7 0 0,3 3-6,-2 1-1,0 5-2,-1-2 3,5 6-7,3 4 1,-4 2 3,2 0-5,-1 3 0,4 1-2,2 2-1,-4 7 1,3-2-3,-2 5 0,0 1-1,-1 5-9,3 5-15,-5 4-19,2 4-18,1 4-21,7 0-22,0 8-27,3 4-30,1 5-18,2 17-15,4-8-40,6-7-132,1 2-206,3 2-79</inkml:trace>
  <inkml:trace contextRef="#ctx0" brushRef="#br0" timeOffset="61397.1716">6375 10736 1443,'-4'8'-86,"2"-3"15,0 2 19,0-2 16,0-2 17,-1 2 16,3-5 15,-2 7 12,2-7-1,0 0 1,0 0-2,0 0 4,0 0-2,-4-15 7,5 7-2,2-3 4,-1 1 3,3-4-7,-3-1 4,2 1-3,3-3-4,-3 0 3,2-3 2,0 2-4,2-5-1,2-1-5,0 2 2,0-2-2,3-4-4,2 0 1,0-5 11,1 3-3,6-4-1,-1-1-4,2-1 0,3 0-2,1 1 2,1-1 0,-1 0-3,11-11-1,-6 5-1,-2 7 0,-1-1-2,-1 0 3,0 1-4,1-1-1,-3 2-1,1-2 0,1 2 0,-4-2-4,-1 0 3,4-1-2,-3 1-2,3-2-4,-2 1 3,3 2-1,0-2-1,10-10-5,-3 7 9,5-6-6,-4 9 2,8-9-2,3 5-1,0-1 2,0 2 4,-7 6 3,-4 5 1,13-10 0,-9 5 2,-6 8 4,0 1 3,1 1 0,0-1-2,-1 2 0,-6 2-2,1 3-1,-2 0-2,0-1 2,1 3-4,-2-1 2,-1 2-2,-3 2-1,0 0-3,-1-1 3,1 3-2,-4 0-3,2 1 3,-1 0-2,-2 3-2,-2-3 1,0 4-1,-2-1-14,-1 1-14,-4 1-22,1 1-27,0 0-35,-1 0-25,-3 0-34,0-1-69,-2 0-328,-1 2-67</inkml:trace>
  <inkml:trace contextRef="#ctx0" brushRef="#br0" timeOffset="61719.3619">8203 8514 1485,'-4'-4'-35,"4"4"23,-7-6 7,7 6 15,-4-5 10,2 3 12,2 2 5,0 0 3,-4-7-4,4 7-6,0-5-5,0 5 0,8-6-1,-2 2-6,5 0 3,0 1-3,0 0-1,5 0-1,-4 1-1,2 0-4,-3 2 2,5 0-2,-5 0 0,2 4 1,-3-1 0,0 7 1,0-3-1,-4 5 0,-2 4 1,-3-1-5,-2 2-22,-1 2-27,-5 4-31,0 1-22,1 1-21,-1-2-29,0-1-62,1 0-223,-5-1 63</inkml:trace>
  <inkml:trace contextRef="#ctx0" brushRef="#br0" timeOffset="63986.397">10843 6970 1156,'5'6'0,"-5"-6"14,4 6 18,-3-4 7,-1-2 7,3 3 14,-3-3 6,0 0 6,4 4 1,-4-4-3,0 0-2,0 0-1,0 0-1,0 0 1,0 0 2,0 0-1,-8 5-2,8-5-3,0 0-2,0 0 0,0 0-2,-10-11-1,5 8 0,0-1-3,0-2 1,0-1-5,-1-1 0,-3 0-2,1-1-3,0-1 1,-2 1-1,-2-3-4,2 0 2,-3 2 1,-2-4-4,0 1-4,1-2-1,-4 2 0,2-4 4,1 2-3,-4 1-5,2-3-4,0-1-1,-2-1-2,-1-2-1,0 2-2,0-2-20,0 0 4,1-2 6,-2 0-6,1 0-1,0 1 3,-2-1 1,-2 0 0,2-2 2,-2 0 0,-4 3 0,3-3 4,-3 2 3,3 0 3,-5-2 0,3 2-2,0 1-3,1-1-1,-1 0 0,1 1 3,-1 2-2,3-4-1,1 4 11,0 1-6,-1-2-8,4 1-3,3 2 1,-3 1 1,3-1-2,0-1 0,0 3 1,1-2-3,-1 1-1,4 0-1,-2 0-2,2 0 8,-2 0-2,3-2-6,-4 2-3,4-3 4,0 4-4,-4-4 0,4 1 1,-2 0 4,3 2-6,-3-3 3,2 2-3,-1 1 1,2-3 3,-1 2-3,-1-1 0,3 2-4,-1-3 5,-3 3-2,5-1-2,-3 0 2,-2-1-1,4 2-1,-3 1 7,3-2-4,-3-1 2,2 2-1,-1-1-2,-1-1 4,2 3-2,-1-1-2,-1-1 5,0 1 0,0-1-3,2 3-1,0 0 3,-1-1 4,2 4 2,0-2-1,1 1 0,-2 0 8,1 0 12,1 1-5,-1 0-1,2-1-11,-4 1 13,3 0-8,0-1-3,0 0-1,1 0 1,-1 2-3,-1-2 1,1-1-3,1 2-2,-3 0-2,2-3-1,-1 2 7,2 2-5,-1 0 3,0-2-15,1-2 20,0 2-12,-1 2 3,1-2 1,-3 0-5,2 0-2,1 1 11,0-2-10,0 3 3,-2-2-2,4 1 9,-3 1-7,2-3 3,-2 3-5,1 0 0,-1-3 2,0 3 0,0-2-2,2 1 2,1-1-3,-4 1 4,0-1-3,3 2 1,0-3 0,-2 2-4,1-1 3,1 2-3,-3-2 1,5 1-2,-3 0 3,4-1 4,-4 0-3,0 2 3,2-2-1,0 0-6,0 1 6,0 0 0,1-2-3,-1 3-1,-3 0 4,3-3-2,0 1-2,1 2 0,-1-2 2,2-1 3,-2 3-6,0-3 1,-2 2 3,4-2-2,0 2 5,-2-1-4,0 0-5,1-2 5,-1 2-1,1-1 2,-1 2-6,0-1 3,2-2 3,-3 3-11,0-1 18,4 0-7,-4-3-3,4 5 6,-4-3-8,0 2 4,3-5-1,0 4-1,-2 0 10,2 0-15,-2 0 9,1 2-7,3-1 8,-3 2-2,1-3-1,0 4 2,0-1-4,-1-1-1,4 1-4,-4 1 5,1-1 4,0 0-6,0 1 4,0-1-1,1 0 4,-2 3-3,1-3-1,0 1 8,1 0 5,0-2 0,1 4 1,0-2 4,0 1-2,-2-1 1,2 1-24,0-1 3,0 1 1,0 1-1,-1 1 6,1-2-2,-2 3 3,3-1-3,1 0 2,-2 2-2,2 4 0,-2-8-3,2 3 8,0 5-7,-4-6 1,2 2-1,2 4-3,0-6-4,0 6 12,0 0-12,-2-4-15,2 4-14,0 0-21,0-7-12,0 7-35,0 0-32,0-4-35,0 4-38,0 0-16,0 0 0,0 0-8,0 0-36,10 8-90,-8-5-115,-1 1-44,3 2-26</inkml:trace>
  <inkml:trace contextRef="#ctx0" brushRef="#br0" timeOffset="64613.5525">8433 4156 1298,'-4'7'-77,"4"-7"19,-2 5 15,2-5 12,0 0 15,-4 6 17,4-6 16,-2 4 15,2-4 14,0 0 14,0 0 12,0 0 7,0 0 6,0 0 4,0 0-9,0 0-9,0 0-4,0 0-2,-6-12-2,6 12 3,0-12-7,0 7-7,0-3-7,2 1 3,-2-3-7,2 0-2,-2 1-4,0-3 5,0 3-4,0-2 3,0-3-3,2 2-2,-2 2 2,0-4 1,2 3 0,0-1-1,-2 1 0,0-1-2,2 2 1,-2-1-7,2 2-1,-2-3 1,0 5-3,2-3 0,-4 4-3,4-3-3,-2 1-2,2 2-3,-2 1-3,2-1-4,-2 6 0,3-7-2,-3 7-1,0-8-2,0 8-3,5-4 2,-5 4-2,6-3 0,0 0-1,-6 3 0,17 0 2,-6 5 0,-1-4 0,5 0 0,0 6-2,4-1 2,-1-1-2,6 1 6,1 3-5,0-1 0,4 0 1,-4-1 0,2 1 1,0 0-2,-3 1 0,2-1 2,-3-2 2,1-1-3,-6 2 2,-1-3 0,0 0-1,-3 1 0,-4-1 1,5-4 2,-5 5-3,-2-3-11,-1 2-12,3-3-18,-1 3-16,-3-2-23,-6-2-27,13 4-25,-7-2-32,0-2-19,0 2-48,2-2-434,-2 2-159</inkml:trace>
  <inkml:trace contextRef="#ctx0" brushRef="#br0" timeOffset="67829.3714">5742 5886 1644,'0'-5'-92,"0"5"25,0 0 14,-2-7 13,2 7 11,0 0 15,0-5 16,0 5 8,0 0 5,0 0 8,-3-6 8,3 6-1,0 0 5,0-6 1,0 6-1,0 0-2,-2-5 6,2 5-5,-4-4 4,4 4 5,-4-6-1,4 6-4,-4-3 0,4 3-7,-8-6 3,4 3-3,4 3-4,-9-5 3,2 3-2,1-1-2,2-1-2,-2 1-2,-1 0-1,1 1-1,0-2-2,-3 2-3,2-1-1,-1 0-3,0 0-3,0 1 1,-1 0-1,0-2-3,-1 3 2,-1-1 0,1-2-1,-1 1 1,0 0-1,-1 1 1,2-1-2,-5 3 0,4-2 1,-2-3 0,0 3-2,-1 1 1,3-2 0,-1 2 2,0-2 1,2 3 1,-3 0-1,3-3 4,-1 1-1,2 2 0,1-2-1,-2 0 1,2 2-3,-2-2 2,10 2-1,-16 0-5,6-1 0,0 1-2,2-2 0,-3 2 1,0 0 1,11 0 0,-19 0-2,8 0 0,4-2 2,-3 4-2,1-4 0,9 2 0,-15 0 3,15 0 1,-15 2-1,9-4 0,6 2 0,-11 0 2,11 0-2,0 0-1,-13 2 0,13-2 1,0 0-5,-10 0 4,10 0 0,-6-2-1,6 2-1,0 0 1,0 0 1,0 0 3,0 0-3,-13 0-2,13 0 2,0 0-2,0 0 2,0 0-3,0 0 0,0 0 2,0 0-3,0 0-1,-11 0 2,11 0-2,0 0 5,0 0-3,0 0-1,0 0 0,0 0-2,0 0 4,0 0-3,0 0 2,0 0 0,0 0 0,0 0-1,0 0-2,0 0 1,0 0-1,0 0-19,0 0-11,0 0-24,0 0-20,0 0-26,0 0-10,0 0-4,0 0 1,0 0 1,0 0 7,0 0 12,0 0 6,0 0 8,0 0 9,0 0 8,0 0 10,0 0 14,0 0 12,0 0 17,0 0 10,0 0 13,0 0 8,0 0 13,0 0 4,0 0 5,0 0 9,0 0 1,0 0 8,0 0 6,0 0 5,0 0 8,0 0 4,0 0-5,4-10-6,-4 10-7,-4-5-3,2 1-6,-1-2-6,3 6-4,-5-10-3,0 3 0,3 1-3,-2 0-4,0-3-4,0 1 2,0 1-6,-1-3-2,1 3 0,-1-5 0,1-1-2,2-1 0,-2 0 1,0-1 0,0 3-3,2-4 3,-2 1-1,2 3-3,2-5-1,-3 2-5,1 1 1,2-3-5,0 2-2,0 1 0,2-1-1,-2-2-2,3 3-2,1-1-1,-2-2 1,2 3-4,2-1 0,0 1 0,1-1 0,4 1 0,-3-1-2,2 2 1,0 0 1,6-3-2,-3 3 0,1-2 0,1 0-1,0 3 2,2-1-2,-2 0 2,1 1-1,3 0 2,-3 4-2,3-3 2,-3 2-2,6 0 1,-4 1 1,2-1-3,1 1 3,3 0-1,-4 2 0,4 1 1,1-3-2,2 2 3,2 1-3,0 1 2,3-1-1,0-2 2,0 4-1,-1-2 1,1 0-2,0 1 2,-1 0 0,0 0 1,2 1-3,-1-1 2,1 0-1,-1-1 1,2 1 0,-2 2-1,2-2 1,-3 1-2,4-1-1,-1 1 2,-1 1-2,-1 1 2,0-1 1,2 0-2,-3-1-1,3 3 2,-2 0-1,-1 0 0,1 0 5,-1 0-5,-1 0 2,0 0-1,0 0 0,-2 0 2,1 0-2,1 0 1,-6 3-1,3-3 0,-1 0 1,-1 0 2,7 0-3,-2 0 1,1 0 2,1 0 0,-2 0 0,1 0-3,1 0 2,-2 0 0,1 0-3,1-3 3,0 3-1,-2 0 1,1 0-1,1 0 2,-2 0-2,-1 0-1,1 0 1,0 0-1,-1 0 1,1 0 1,0 3 0,-1-3-1,3 0 2,-2 0-2,1 0 1,1 0 0,0-3 0,0 3 0,1 0 0,-2 0 0,2 0-2,-1 0 0,-1-3 2,1 3-2,0 0 1,-1-2 0,2 4 1,-4-4-2,1 2 1,-5 0 0,5 0 0,-3 2 2,-1-2-3,0 0 0,-1 3 1,-2-3 0,2 0-17,-1 0 1,-1 0 2,1 3 2,0-3 1,-2 2 3,3-2 1,-1 2-1,-2-1 0,3 1 3,2 1-4,-2-3 4,3 4 0,-5-3 0,5 1 1,-3 2-1,-2-2 2,5 4-2,-4-4 1,3 3 1,-7-1 0,3 2-2,-1-2 0,2 1 2,-6 0 0,2 3 1,1 0-2,-2-2 3,-2 1-1,-1-1-3,2 2 3,-3-1 0,4 1 0,-2 0 1,-3-1-3,2 3 3,-1-3-2,-1 3 0,-1-3 0,0 5-2,1-2-1,-2 1 3,2 0 0,-4 0-2,0 4 3,1-2 2,2 0-1,-2 0-2,-1 0 0,-2 3 1,1-3-1,0 0 0,-1 1 2,-2-1-2,0 3 2,-1-3 0,2 0-2,-5 3 1,2-1 2,-2 0-5,0 0 5,0-2-1,-2 1-1,0-1 0,0 0-2,0 0 3,0 2 0,-2-1-1,2 1 2,-4-1 0,2 1 1,-4-1 1,-1 1-3,0-1 2,-3-1 2,0-1-4,-6 4 0,2-1 3,-3-1-1,2-1-3,-2-1 4,-1-1-1,-1 2 0,-2-4-4,1 3 6,0-2-2,-1-1-2,-2 0 2,0 2-1,-2-4 0,-3 1-1,0 1 0,-1-1 1,-7-1-2,6 0 1,-6 1 0,0-2 2,0 2 1,2-3-1,0 0-2,3 0 0,-1-1 2,0 1-2,0-2 0,-1 0 2,0-1 0,3 0-2,2 0 2,-2 0-1,0-2 0,1 0-3,-1 0 0,0 0 4,1 1-5,-3-2 3,-1 2 0,2-1-1,0 0 1,-3 0 2,2 0-4,3 0 0,-4 0 0,1 0 2,2 0-2,-1 2 2,-1-2-2,4 0-2,-3 0 3,1 2 0,1-4-2,2 4 1,1-2 0,0 0 0,-1 0 2,1 0-2,1 0 1,-1 0-1,-4 0-1,6 0 1,-2 0 1,1 0-1,1 0 1,1 0-1,2 0 1,-2 0-1,1 2 0,2-2 1,-2 0-1,3 0 2,-2 0-1,0 0 2,1 0-4,0 0 3,-2 2-2,1-4 4,-4 4-3,6-4-1,-7 2 2,3 0-3,-1 0 1,-1 2 1,2-2-1,-2 0-1,0 0 0,3 0 2,-1 0-3,0 2 2,0-2-1,3 0 2,-1 0 1,0 0 0,-1 2 0,4-2 0,-2 0-3,-1 0 3,2 0-3,0 2 3,-3-2-2,4 3-1,-3-3 2,-1 0 0,0 0-1,-4 0 3,2 2-4,1-2 3,-1 0 1,0 2-4,0-2 4,-1 3-1,-1-3-1,1 0 2,1 2 4,2-2-4,-4 0 1,2 0 0,4 0 0,-2 0 2,3 0 0,1 0 3,2 0 0,-3 0 3,4 0 0,3-2-3,-1 2 1,1 0-3,-2 0 0,2 0-1,2 0 4,-1-3-5,0 3-1,0 0 1,1-2-2,0 2 1,-2 0-1,2 0 0,10 0-1,-16 0-1,5 0-2,2-2-4,-1 2-9,1 2-7,-1-2-9,10 0-7,-20 0-10,12 0-10,0 0-9,-1 2-10,9-2-8,-15 0-6,15 0-16,-10 3-13,3-3-17,3 0-31,4 0-102,-8-3-198,2 1 24</inkml:trace>
  <inkml:trace contextRef="#ctx0" brushRef="#br0" timeOffset="69832.3431">5735 5975 1159,'0'0'-60,"0"-5"16,0 5 9,0 0 10,0-6 12,0 6 5,0 0 8,-4-5 10,4 5 7,0 0-2,-4-8 1,4 8 1,-2-5 0,-2 3 6,4 2 0,-10-7-5,3 6 13,-2-1-4,1-3-6,0 2 2,-1 1-2,-1-2 0,-1 1 1,-2 1 3,3-2 4,-4 2 1,4-2-2,-2 2-3,-1-1 0,2 1 2,0-2 0,-2 1 3,3 0-1,-1 1 2,1 0-1,0-1 1,-1 0-1,1-1-3,-1 4-2,-2-5 2,3 3-1,0-2 1,-2 2-4,2 0 4,-1-1 4,-1 1 2,1-2-1,0 0-1,1 3-5,-2-3-2,0 0-2,0 2-1,0-3-2,0 3-2,-2-1-3,0-1-3,3 3 1,-3-3-1,2 1-2,-3 0 0,2 1-1,-3 0-2,5 0-2,-4 0 2,0 2 0,1-2-2,-2 1-1,2-2 3,1 2-5,-2 1 4,-2 0-3,3-2-2,-4 2 2,2-2 2,-1 2-4,-1 0 0,0 0 0,0 0-1,-3 0 2,4 0 1,-2 2-2,1-2 2,0 0-2,0 2-2,-3-2 1,5 1 0,-2 2-1,-2-2 0,2 1 1,0 0 0,-1 0 1,3 0 0,-4 0 0,4 1 0,-2 0-1,1-1 2,1 1-2,-4-1-1,4 0 0,-2 1 2,3-1-2,1 1 2,-3 1-1,2-2 0,1 1 2,0 0-1,0 0 0,-1 1 0,0-2 1,2 1-3,-1 1 1,-2 0 2,2 0-3,-2 1 0,4-1 0,-3 1 8,2 0 2,-1-2-7,1 4-7,0-2 2,1 1 3,1-2 1,3 1-3,-3-1 1,3 3 2,0-4-1,-2 2-1,2 0-1,0-1 2,0 3-2,1-1 0,0-1 4,1 3-3,0-2 0,2-1 0,0 4 0,-3-4 1,3 2 0,0-2-1,2 2-1,-2 1 2,4-1-2,-3 0 2,-1-1 7,4 3-7,-2-2 2,2-1 1,0 1-4,0 1 0,0-1 2,0 1-2,2-3 2,-2 3-1,2-1 2,-2 0-3,5 0-1,-3 1 2,0-3-2,2 3 0,-2-2 2,2-1 0,0 4-2,3-6 1,-1 2 0,-1 2 2,3-2 1,-1 1-1,1-3 0,0 3 1,0 0-2,6-2 2,-4 0 2,0 1-5,3-1 3,2-1 1,-2 4-1,1-4 0,2 1-3,-2-1 2,1 2 0,2-3 1,0 0 0,-1 1-1,4-1 1,-3 1-1,2-2 3,0 1-3,1-2 0,-2 2 1,-2-2 1,4 2-2,-1-2 2,-1 2 2,-2-2-5,1 2 1,2-2 0,-2 1-1,-3-2 4,6 2-2,-6-1 1,6 0-1,-1 0 2,0 0-1,2 0-2,-3 0 2,2-1-3,0 1 2,1-2-1,-2 2 1,1 0-2,1-2 2,-2 2-1,1 0 1,-1 0-1,0-2 0,-2 2 0,2 0-1,-4 0 0,4-2 2,-2 2 0,-3 0-2,6 0 0,-5 0 1,1-2-2,0 2 2,-2 0 1,3 0 0,-3 0-1,2 0 0,-4-1-1,4 1 1,-2 0 1,0 0-1,0-3 0,0 3 0,-1 0 2,2-2-2,-2 2 1,-1-1 3,2-1-2,-2 2 2,2-2-1,-1 0-4,2 0 4,-2-1 0,1 3-1,4-3 0,-3-1 0,4 3-3,-5-1 2,3-3-2,1 3 3,-2 2-3,1-3 2,0 1-1,0-2 1,-1 2 0,-2 1-2,0-2 6,2 2-4,0-1 1,-1-2-2,0 2 1,0 0-1,-1 0-2,0 1 3,2-3-1,-1 2 0,0-2-1,2-1 1,-3 3-1,4-3 4,-5 2-2,5-1 2,-3 1-1,0-2 2,-1 1-1,0 1-3,-2-2 2,-1 4 4,-1-3 8,1 2 8,-2-2 12,-1 3 6,0-1 9,-2-2 4,2 1 2,-2 2 1,-2-3-6,2 1-5,-2 1-3,0-3-3,-4 5-4,7-7 0,-6 4-7,4-4 6,-3 3 2,-2 4-3,5-9 1,-3 3-5,-2 3 0,2-3-2,-2 0-3,0 1-2,0-2-1,0 2-2,0 5 0,0-9-3,0 3 0,0 6-1,-2-10-3,0 6-1,2 4-2,-2-9 2,-1 4-3,3 5 3,-4-8-4,1 4 3,2 1-6,1 3-4,-7-9 4,5 5 1,-2 0-3,0 1 2,0-1-2,4 4-1,-8-5 0,3 1-1,-4-1 2,3 4-6,0-3 4,0 1 2,-3 1-2,3-3 0,-3 2-2,0 1 2,1-3 3,0 5-4,2-5 2,-6 3-1,4-2 1,0 3 0,0-1-1,-1-2-3,0 2 5,3 0 2,0 0 0,6 2-2,-13-3 1,8 1 4,5 2-5,-12-4 5,12 4-3,-8-2-1,8 2-2,-7-3 0,7 3 0,-8 0 0,8 0-2,-6-3 2,6 3 0,0 0-4,-9-2 0,9 2 4,0 0-10,-7-2-12,7 2-12,0 0-20,0 0-20,0 0-25,-8-1-26,8 1-29,0 0-24,0 0-21,-6 5-16,6-5-44,-7 3-413,1 2-167</inkml:trace>
  <inkml:trace contextRef="#ctx0" brushRef="#br0" timeOffset="73196.7346">5022 6353 1657,'0'-6'-113,"0"6"16,0-6 14,0 6 9,0 0 13,0-7 12,0 7 13,0-6 11,0 6-3,0 0 10,-2-6 7,2 6-1,-4-5 8,4 5 9,-4-5-4,1 2 1,3 3 2,-9-5-2,9 5-3,-10-2 7,2 0-6,8 2 2,-19-3 4,9 3-1,-4-2 0,2 2 2,-3 0-4,-2 0 1,0 0 0,-2 0 6,-2 0-5,2 0-3,-2 0 11,2 0 0,-5 0-3,3 2-4,0 1 1,-3-1-1,1 0 0,0-2 5,-1 5-7,-1-2 2,-1 4 0,1-2 0,-2 1 3,1 0 3,2 1-5,-4 0-1,4-2 11,-1 0-15,-1 3 11,6-2-3,-4-1-4,1 1 0,3 0 1,1-1 7,-1 1-8,5 0-3,-2-1 0,-2 2 1,6 1 0,-4-1 0,2-1-2,2 1 0,-1 1 2,1-1-1,0 4-2,1-4 4,1 2-4,0 1 1,1-1-1,1 0 0,0 2-2,1 2 3,0-2 0,-1 0-2,3 0-2,0 4 6,0-2-6,2 0 0,-4 0-1,3 0 3,2 0-1,-1 3 7,0-3-10,2 2 6,-2-1-3,0 1 0,3-1 1,-1 1-2,2-2 6,0 1-6,0-1 0,2 0 6,-2 1-4,1 1-3,3 0 6,-2 0-1,2-2-8,-3 2 4,4 1 8,-1-2-10,2-1 0,2 0 5,-2 2 1,0-1-4,2-1 2,0 0 1,3 0 1,0 1 5,2-1-2,-3-2-7,4 1 1,2 2 4,-2-1-3,6-2 13,-1 0-9,0 1-1,2-2 1,0 0 4,2-1 2,3-2 1,-1 0 1,1 3 2,-1-3 1,3 0 0,0-2 2,-1 3-6,0-4 5,-1 4-4,5-5 2,-3 1-2,1 0-4,1-1 2,2 2-1,-3-2-1,3-1 4,0 0-3,2 1 0,-5-3-3,3 3 1,0-1 1,0-2 1,-2 0-1,1 0 2,-1 0 4,0 0 1,2-2 0,-5 2 2,2 0 0,-1-3-3,-4 3 1,3 0-3,1-3-1,-2 1-1,-1 0 1,4 1 3,-2-1-8,1-1 3,-1 1-3,3 0 3,-2 1 2,1-1-3,3 0-2,0 0-1,-1-2 1,1 3 0,2-2 1,1 0-1,-4 1-2,3 0 0,0 0 3,0-1-6,2 1 5,-2-1 0,8-1-2,0 3-1,-2-3-1,1 1 2,1 1-1,1-1-3,-3-1 2,0 3 0,2-2-1,-2 2 2,0-2-1,4 2-1,-5-1 4,-3 2-5,2-2 5,3 0-2,1 2-2,-6-2 1,0 0-2,0 2 2,2-1 3,-3 1-2,4-2-3,2 0 2,0 0 2,-1 0-1,-2 2-1,4-2-2,-7 1 3,0-2-3,5 3 3,-4-2-3,4 0 2,0 1 0,3-1 2,-8 0 1,5-1 0,3 3 0,1-1-1,-2 1 0,1-2 1,1 0 0,-1 2-1,-1-3 3,3 2 3,-3 1-5,-1-1 1,3 1 2,-2-3-3,-3 3-1,1-2-2,-2 2 5,-3-2-2,1 2 2,-1 0-1,-2 0-2,2 0 1,-4 0 3,3 0 0,0 0-1,-2-3 2,-1 3 3,1-2-1,-1 2 3,1 0-5,-3-2 3,4 2-3,-4-2 1,1 0-4,0 0 4,2 1-3,-3-3 2,1 2-2,0-2 1,-2 2-1,1 0-2,-4-2 2,1 1 0,2-1-3,-3-3-2,0 4 4,-2-2-1,-1 0 0,-1 1-2,2-1 0,-2-1 0,-1 0-1,0 1 0,0 1 3,-1-3-3,4 1 0,-6-1-2,2 0 4,-2-1 1,2 1 1,-2 2 4,0-5-3,-1 1 1,2 2 1,-1-1 1,-2-1 0,2 2-1,-4-3 0,3 1-2,-2 1 2,2-2-2,-4 1 2,0-1 0,2 3 1,-2-1 3,0-1 5,0 1 1,-2-1 0,-1 1-2,1-1 2,1 1 3,-2 0 1,-1-1-2,-2 0-1,0 2 1,2-1-2,-2-1-2,0 1-1,0 1 0,0 0 4,1-3 4,-1 1-4,-1 1 1,-1-2 0,0 3 2,0-3-3,0 1-1,-1 2 3,-1-3 0,2 0-4,-4 0 10,2 3-2,-2-5-1,2 3-2,-4 0-3,2-2-3,-2 0 0,2 2-3,-4-2-17,2 1 1,-3-4 3,1 6-3,0-3 1,-2 0 0,-1 0-1,-2 1-1,1-2 1,-2 1 3,2 2-4,-6 0 0,2-1-2,-3 0 2,0 1-1,0-1 2,-1 3 1,-3-1-1,1 1 2,-1-1-4,-5 0 4,3 0-2,1 1-1,-4-1 0,1 1 1,-1-1-2,2 2 2,-4-1 2,1-1 4,-3 3-7,2-2 1,1 5 1,-2-5-2,4 3 0,-4 0 2,3-1-1,-4 1 0,2 2-2,-1-1 2,4 0 2,-4 0-2,1 1-2,2 0 3,-2 0 0,6-3 5,-3 5-7,-1-3 2,1 2-1,-3 1 0,4-3-1,-2 2 2,1-1-2,-1 2 3,0-3-3,0 3 0,-2-2 1,1 2 2,-3-2-3,1 2 5,1 0-4,-2 0 2,4 0-2,-4 0-1,-1 0 2,3 0-1,-4 0 0,1 0 0,-1 0-3,0 0 1,1 0-3,-2 0 4,0 0 0,0 0 0,-1 0-4,0 0 0,0 0 2,0 0-3,1 0-3,-1 0 5,3 0-1,-1 0-1,0 0 0,1 0 1,3 0-3,2 0 4,-1 2-3,4-2 3,-3 2-1,1-2 0,2 3 0,0-3 2,0 2 0,-1-2 3,-1 1-4,2-1 3,0 0-1,-3 0 2,4 0-1,-4 0 0,1 0 0,1 0-2,4 0 4,-4 0-2,4 0 2,-1 0-3,-1 0 1,1 0-2,2 0 3,1 3-1,1-3-2,0 0 3,2 0 0,-1 0 4,0 0-3,0 0 0,-1 1-1,2-1 0,-2 0 1,1 0-1,-2 0-1,2 0 2,-2 0 5,2 0-7,1 0 1,-1-1 0,-2 1-1,3 0 2,0 0-1,0 0 2,-1 0 0,3-3-1,0 3 0,0 0 1,0-1-2,1 1 0,0 0 2,-1-2 0,11 2 1,-17 0 0,6-3 0,3 1-1,0 2 0,-4-2-1,4 2 0,8 0 1,-16-3-1,7 3 1,0-2 1,1-2-1,-1 2 1,1 2-1,0-1-1,-1-2 1,0 2-1,1-1 2,-1 0-1,2 0-2,-3 0 5,2 0-4,0 0-3,-1 1 1,9 1 0,-18-3 0,7 2 0,4-1 2,-3 2-1,2-2 1,-2 0-3,2 0 0,8 2 3,-17-3 0,7 3-1,0-2-1,10 2 1,-16 0 1,10-2-1,6 2 1,-20-3 1,12 3-2,0-2 1,0 2-1,-1-1-2,9 1 2,-17 0 4,9-2-4,-1 2 0,9 0-2,-16-2 4,8 2 0,8 0-4,-14 0 4,6 0 0,8 0-2,-16-3 2,16 3-1,-12 0 0,12 0 2,-13 0-2,5 0 0,8 0 1,-13 0-1,13 0-1,-14 0 0,14 0-2,-10 0 2,5 3-3,5-3 3,-11 0 2,11 0-1,-11 2 0,11-2-2,-10 0 3,10 0-3,-9 0 2,9 0 1,-8 2-2,8-2 1,0 0 0,-11 0-3,11 0 2,0 0-7,-11 1-8,11-1-11,-6 2-15,6-2-19,-6 3-29,6-3-32,-6 4-27,2 1-27,0-1-58,-2-1-375,4 3-109</inkml:trace>
  <inkml:trace contextRef="#ctx0" brushRef="#br0" timeOffset="74356.5831">4414 6867 1489,'-13'2'-115,"9"0"14,4-2 13,-6 2 9,6-2 7,-6 2 7,6-2 9,0 0 7,0 0 8,0 0 18,0 0 16,0 0 7,12 5 4,-12-5 5,19 2 5,-6-2 4,6-2 3,1 2 6,2-2-4,6 1 2,-1-3 0,5 2 6,2-2-3,1 2 1,5-2-3,-1 1 3,5-3 4,1 3-3,0-4 4,2 2-3,-3 0-2,3-2-1,6 2-4,-7 0-3,1 0 2,0 1-3,1 1-4,-1-1 5,-1 0-4,3 2-3,-1-2 3,-1 4-5,-1-3 1,-1 3 1,-3-2-2,-4 2 3,-1-2-3,-1 2 7,-2-3 0,-1 3 1,-1-1-2,0 0 4,0 1 5,-1-3-6,-1 0-2,0 3 2,-1-1 0,-1 0-2,0 1 2,-5-3-7,1 1 5,-2 2-6,2-2 1,-3 1-1,-2 1-2,0-2-2,-4 2 4,0-2 3,-3 2 5,1 0 6,-3-3 6,2 3 4,-4-1-1,-8 1 5,16-2-2,-8 2 1,-8 0-2,12-2 0,-6 2 3,-6 0-1,11 0-3,-11 0-1,0 0 0,10-2-3,-10 2-1,0 0-3,0 0-3,11 0-3,-11 0-3,0 0-3,6-2-15,-6 2-19,0 0-25,0 0-31,7-2-34,-7 2-44,0 0-50,3-3-63,2 1-340,-5 2-102</inkml:trace>
  <inkml:trace contextRef="#ctx0" brushRef="#br0" timeOffset="75152.3559">6990 6850 1524,'0'0'-89,"0"6"10,0-6 10,-2 4 5,2-4 10,0 0 10,0 0 10,-2 5 10,2-5 7,0 0 2,0 0 2,0 0 5,0 0-1,0 0 1,2 6 10,-2-6 7,0 0 1,6 2 11,-6-2 4,10 2 4,-4 0 4,2-2 8,6 0-2,-4 0 5,5 0 1,3-2-1,0 2 4,1 0-2,5-2 0,-2 0 5,2 2-3,8-2-1,0 0 2,1 0-7,7 0 0,3 0-5,-1 1-1,1-1-5,-1 0-2,1 0-2,1 0 0,-4 2 0,-1 0-3,3-2 2,-4 2-5,-3 0-2,4-1-1,-1 1 2,0 0-1,0 0 2,5 0-1,-1 0 0,-3 0 4,3-3 2,-5 3 3,6 0-4,-1 0-1,2-1 0,-6 1-2,5 0 2,-7 0 2,0-3 2,0 2 2,-2 1 1,0-2 3,-2 2-5,-4 0 4,1-2 3,-6 2 1,0-3-3,-1 1 1,-3 2-4,0 0 0,-2-3-2,-3 1-3,2 2-2,-4-2-1,1 1-2,-3 1-2,1-3 0,-2 3-4,-1-1 0,-8 1-3,16 0-4,-8-3-12,-8 3-12,10 0-18,-4-2-22,-6 2-28,6-1-42,-6 1-35,7-4-29,-7 4-37,0 0-111,-7-7-264,1 4-100</inkml:trace>
  <inkml:trace contextRef="#ctx0" brushRef="#br0" timeOffset="81358.7771">15926 14491 800,'2'-9'277,"-2"1"-43,0-2-51,0 3-24,0-3-4,0-1-18,0 1-18,-2 1-8,2 0 0,0 2-4,0-1-1,-2 1-7,2 1-12,0 1-11,0-1-11,0 6-8,0-7-9,0 7-5,0 0-2,0 0-1,0 0-9,8 14-2,-6 1-1,3 2-3,-1 5 3,0 5-6,-1 1 3,0 3-3,0-1-2,1 7 1,0 0-3,1 0-4,1-3-6,-2-3-25,0-2-27,0-1-33,-2-3-30,5 0-30,-4-9-25,1 4-27,0-5-13,-2 2-13,0-7-54,2 1-387,-2-6-151</inkml:trace>
  <inkml:trace contextRef="#ctx0" brushRef="#br0" timeOffset="81660.7475">16306 14559 1753,'-2'-16'-12,"-2"0"31,2 3 23,0 3 24,0-3 19,0 4 9,0-1 6,-2 1 3,2 0-3,0 2-3,2-1-8,-2 5-8,0-5-10,0 5-12,2 3-5,0 0-6,0 0-3,0 0-1,0 0-3,-2 24 1,4-9 3,0 3-4,0 4-5,0 1-1,0 4-3,0 2 1,0-1-5,-2 3 1,2-1-8,-2-1-4,2-1-16,0 0-24,-2-8-26,0 0-36,2 0-38,-2-1-37,0-4-34,2 1-31,-2-5-73,-2 1-101,2-3-208,-2-4-105</inkml:trace>
  <inkml:trace contextRef="#ctx0" brushRef="#br0" timeOffset="81864.9001">16005 14862 1600,'-16'-11'34,"2"3"34,3 6 19,3-5 25,2 2 18,1-1 5,-1 2-7,3 0-11,1-2-7,2 1-14,5-2-7,1 4-11,5-5-8,4-1-4,5-2-10,4 2 2,8-2-14,-1-1-5,4 1-24,0 0-38,4 0-37,-2-1-39,10 0-38,2-1-38,-2 0-22,-7 2-26,-6-1-26,-1-1-421,-3 2-165</inkml:trace>
  <inkml:trace contextRef="#ctx0" brushRef="#br0" timeOffset="81927.6827">16712 14483 1772</inkml:trace>
  <inkml:trace contextRef="#ctx0" brushRef="#br0" timeOffset="82081.273">16718 14472 1605,'2'-6'-22,"0"3"35,0-1 23,-2 4 27,5-8 11,-5 4 0,0 4-4,0 0-8,4-8-7,-4 8-7,0 0-2,0 0 2,0 0 5,0 0 0,3 22 3,-4-11-4,1 0-2,1 4-5,-1 4-4,3-1-3,-3 2-3,2 5-3,-2-5-1,-2 2-1,4 6-5,-2-6-15,0-1-22,3 0-39,-3-4-38,2 3-46,0-5-33,-2-2-34,0-2-99,0-1-300,-2-3-99</inkml:trace>
  <inkml:trace contextRef="#ctx0" brushRef="#br0" timeOffset="82260.2959">16583 14686 1692,'-9'-14'38,"3"1"26,-1-1 23,3 2 22,0-1 6,2 2-1,2-2-14,4-3-8,2-1-9,5 0-12,2-2-7,-1 1-10,6 2-18,0 1-30,-1 0-37,5-1-42,-2 5-44,4-3-34,-1 3-30,-1 1-26,-4 0-59,2 5-312,-4-1-79</inkml:trace>
  <inkml:trace contextRef="#ctx0" brushRef="#br0" timeOffset="82898.9399">16957 14333 1475,'6'-3'-59,"-6"3"14,0 0 11,0 0 21,16 7 19,-12-4 15,0 2 14,-2 4 3,2 1 3,-1 2 5,3 3-3,1 2 0,-3 3-5,2 1-3,0 4-1,-2-2-2,3 2-4,-3-1-1,0 0 1,-1 2-1,3-7 1,-2-1 2,-2 0 3,3 1 10,-3-6 18,-1-3 20,2 1 16,-3-3 2,2 0-8,-2-5-7,0-3-6,0 0 1,0 0-7,0 0-5,0 0-6,-2-22-2,2 10-8,-3-1-5,3-1-5,-1-5 2,1 4-3,0-6 0,0 4-1,1-1-1,-1 0-2,3 3-5,-1-2 3,2 3-4,-3 1-1,2 1-4,-1 1-4,2 2-7,0 3 0,3-2 3,0 5 1,1 3-4,-8 0-1,19 1-1,-11 3 1,6 2-5,-4 0-1,2 1 0,0 1-1,-2-3-2,0 3 3,1-2-2,-3-3 1,1 4-3,0-5 3,-1 3 1,0-3 2,-1-2-4,-7 0 1,23-4-2,-13 0-2,3 0-2,0-7 2,-1 1 2,-2 1-1,4-2 1,-3-3 0,1 1-2,-1-3-4,0 1 1,-3 1 4,0-1-1,1 6 3,-1-6 7,-2 3 17,1 1 10,-2 1-2,1 3-4,-2-1-7,0 1-6,0 1 4,0-1-8,-2 5-2,-2 2-2,9-2 4,-9 2-7,11 4 2,-7 3-2,0 1 9,0 0-7,1 1-1,-1 4 0,0 1-6,0 1 6,-2 2 2,2 1-5,1 2 6,-3-1-5,0 3-6,1-2 3,-1 1 1,0-2-13,-2 2-28,2-2-30,0-1-34,0-3-31,0 2-31,0-6-34,0 2-29,2-8-36,0 2-63,5-2-90,-2 0-68,1-5-103,-8 0-84</inkml:trace>
  <inkml:trace contextRef="#ctx0" brushRef="#br0" timeOffset="83164.2306">17813 14316 1556,'6'-17'26,"-1"2"26,-1 3 18,-2 0 23,0 5 17,0-3 3,2 5-5,-4-4-10,2 6-16,0-1-4,-2 4-5,0 0 1,0 0 1,0 21 2,-2-11-8,0 1-1,2 7-7,-2 1-4,0 1-2,0 2 0,-2-1-4,4-2-5,-2 2-3,2-3-2,0 1-2,0-3-5,4-1 1,0 0-1,2-4-5,3 0-3,2-3-1,-1 0-4,3-1-11,2-4-27,0-3-33,-1 0-38,6-2-50,-2 2-47,0-4-43,-2 0-61,-1-4-114,-4 3-47,4 0-107,-5-2-58</inkml:trace>
  <inkml:trace contextRef="#ctx0" brushRef="#br0" timeOffset="92911.1156">15138 16830 1392,'0'0'-83,"-4"-3"17,4 3 7,0 0 12,0 0 10,0 0 7,-6-4 9,6 4 2,0 0 3,0 0 3,0 0 6,-11 0 6,11 0 7,0 0 7,0 0 4,-11 0 6,11 0-4,0 0-2,-10-4 6,10 4-4,-11-2 7,5 2-3,6 0 4,-12 0-1,12 0 2,-16-6 0,8 6-6,0-2-6,-1 2 3,-2 0-1,3-3-3,-3 3-1,1-2 4,-3 2 3,2-2-9,1 2-1,0 0 0,-4-4 0,2 4-1,-1-2 5,1 2-2,-3 0-2,0 0 3,3 0 1,-6 0-1,4 0-5,-3 0 1,-1 0 0,0 2-1,0-2 4,0 0-4,-2 0-2,1 4 3,3-4-7,-4 0 8,2 0-3,-2 0-3,1 0-1,0 0 2,-1 2-4,2 0 0,-1-2 3,-2 3-3,1-3 2,4 0-2,-6 2 2,4 2-1,-1-4 0,-1 2-1,2 0-3,0-2 3,0 4-1,0-4 2,1 1 4,3 2 1,-4 0 11,4-3-3,-1 0 1,2 0-2,1 2-1,-3-2-2,3 5 1,0-5 1,0 0-5,2 0 1,-4 0 1,2 0-1,-1 0-3,1 0-2,-4 3 1,4-3-4,-3 4 5,0-4-3,-2 0 0,0 1 0,0-1 0,3 0-2,-2 4 5,-2-4-2,3 3 1,0-3-4,-1 0-1,3 0 1,-4 0 0,4 2 4,-2-2 2,0 0-5,0 3-4,-1-3 2,-2 0-2,2 2 1,-4-2 3,3 2-2,-1 2 4,-2-4-2,2 0-3,-1 1 1,3 3 8,-2-4 3,0 2 0,2-2-4,0 0-1,0 0 1,1 0-2,0 0 1,-2 0 0,3 0-1,-2 0 0,-3 0-1,4 0-1,-4 0 0,5 0-3,-6 0 3,2 0-1,-2 0-3,0 0 0,1 0 1,-2 2 0,1-2-1,-3 0 0,2 4 0,-1-4 3,2 0 0,-2 0 0,1 0-2,1 0 0,2 0-1,-2 2 0,2-2-3,1 3 4,-3-3-4,4 0 1,-2 0 2,0 3-2,1-3 2,0 0-1,2 0 4,-4 0-2,0 1-1,2-1 2,0 4-2,2-4 0,-1 0 0,-2 0 0,4 2 2,0-2-2,-2 0 0,1 2-1,3-2 3,-5 3-3,6-3-1,-4 0 1,1 0-2,2 2 2,0 3-1,-1-5 0,2 2 1,-1-2 0,2 0 1,-4 1-2,2 3 2,1-4 1,-1 3-2,1 0-1,0-3 3,-1 2-4,1-2 0,-2 6 2,3-6 2,-4 1-2,4 5 2,0-6-1,-1 2-1,1 4 1,0-6 0,-4 5 0,4-3-2,-1 4 2,3-4-1,-3 3 1,2-5 0,1 3 2,0 1-5,0 1 0,-2-3 4,4 4-2,-1-4-2,2 3 2,-1-3-3,-1 4 2,1 0 1,0-1 1,1-1-1,-1 4-3,1-3 5,1 4-3,0 0-1,0-2 0,0 1 1,0 0-2,0-1 2,1 0 4,-2 5 0,3-4-2,0-1-2,0 1 1,0 3 1,0-3-3,0-1 5,0 0-2,2 0 0,0 1 2,-2 3 1,2-3-4,0-1-2,0 0 4,-2 0-1,4 1 0,-2-3 1,0 3 1,2-1-1,0 1-2,-2-2 1,2 1 1,0 0-1,0 2 2,0 0 2,-2-5-7,4 6 1,-4-7 1,5 3 0,-2 1 2,1-1 3,0 1-5,-2-2 1,0-1-2,2 1 4,-2 1-1,2 0 0,0-3 2,1 1-2,-1 4 0,1-6-1,1 3 1,0 2 1,3-7-4,-3 7 2,0-1 0,0-4 1,4 3 2,-4-3 1,2 4-2,-1 0 1,0-6 1,4 5-3,-2-3 0,1 3-1,1-2 3,-1-2-1,3 3-2,-3-2 2,3 3-1,0-3 0,0-2 4,0 5-5,1-3 5,4 3-4,-4-2 0,1 0 0,0-1 2,4 0-1,0 2 0,-2-2 0,4 2-1,-4-3 3,3-1-1,3 2-7,-3 2 6,0-4 0,1 0-1,0 2 4,0 1-2,1-3 0,-4 2-4,4-2 1,-3 3 2,1-3 0,0 4 0,1-3 2,-2-1-5,0 0 1,3 0 3,-4 2-2,4-2 1,-1 0-1,0 0 3,0 0-2,3 0-4,-3 0 4,2 0 1,0-2-3,3 2 1,-5 0 0,2 0-3,0 0 2,1 0 2,-3 0 0,1 0-3,2 0 3,0 0-1,-1 0-1,-2 0 2,4-1-2,-1 1 1,-1 0 0,0-4 1,1 4 3,1 0-7,-1 0 3,-2-3-1,4 3 1,-3 0-2,-2 0 3,5 0-1,-5 0 1,2 0-3,-1 0 1,-3-2 1,2 2-4,-2 0 4,1 2 1,-4-4-2,5 2 2,-2 0-2,0 2 0,1-2 0,0 0 4,2-2-4,-1 2 2,0 0-2,0 0 0,1-3-1,-1 3 2,2 0 0,0-2-1,-1 2-1,1 0 3,0-4-4,0 2 2,3 2 0,-3 0-1,3-1 1,-4-3-3,6 2 3,0 2 2,-1-4-3,3 2 2,-2 0-1,1-1 0,1 0 0,0-2 0,-1 3 0,1-3-2,-3 3 4,1-3-3,-1 3 1,-4-2-2,1 3 1,-3-2 3,2 0-4,-4 1 3,3 2-1,-1-2 1,-2-2 1,0 3-1,0-3-2,0 2 3,-2 2 0,2-2-2,-2-2 2,2 2-2,-2 2 3,0-3-3,0 1-2,0 2 3,0-7 0,0 6-1,-1 1 2,2-7 0,-2 7 0,1 0-3,-2-5 2,0 3 1,-1 0-2,-1-1 3,2 1-2,0-4 0,-2 4 1,0-2 0,-1 3-4,-2-1 5,4-4-1,0 6-1,-1-6 1,-2 6-4,2-5 4,-1 3 1,-2 0 1,2-3-1,0 0-3,-2 3 2,1 1-4,-2-6 0,2 4 3,-1 1 0,0 0 2,-1-2 0,0 2-3,-1-3 2,0 3 2,0-4-8,1 4 4,0-4-2,-3 3 3,3 1 0,1-5-3,-2 5 1,0-5 2,2 3-1,-4 3-1,0-5 0,0 4 3,1-4-2,-1 5 1,1-5 3,-3 4-1,2-4 4,-2 3 1,1 1 3,-3-5 3,2 6 1,0-6-1,0 2-2,-1 3 4,1-5 3,-2 1 1,3 4-3,-3-4 2,0-1 0,0 1 0,0 1 6,0-1 0,-2 3-3,2-4 1,-2 1 2,0 1-2,0 5-4,0-10-1,0 4 4,0 1-4,0 5 1,-4-10-4,0 5 2,2-4-7,-3 4 0,1-1-3,-5-1 1,3 1 0,-2 2-2,-1-1 1,-1-3-1,1 3 1,-2-3-1,1 1 0,0 2 5,-4-2-1,4 1-1,2 2 0,-3-5 0,1 5 1,1-2-1,-2 1 0,3 3 1,0-5-1,-1 2-1,0 3 2,3-4 0,-2 4-4,-1-3-2,1-1 4,-1 4-4,-1-4 0,3 5-2,1-3-1,-2 2 2,-3-3-1,2 2 1,1-2-2,-3 3-1,1-3-1,1 3 5,-4-1-6,3 1 2,0 0-1,-4 2 0,2 0 0,-1-4-1,1 4 2,-3 0-4,2 0 3,-1 0-1,-2 0 0,0 4-3,-2-4-10,1 0-16,-1 2-27,-3 0-33,4 1-37,-6 4-39,1-4-43,-8 1-113,-6 4-332,-4 1-151</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traceFormat>
        <inkml:channelProperties>
          <inkml:channelProperty channel="X" name="resolution" value="2047.9375" units="1/cm"/>
          <inkml:channelProperty channel="Y" name="resolution" value="3276.69995" units="1/cm"/>
          <inkml:channelProperty channel="F" name="resolution" value="0" units="1/dev"/>
        </inkml:channelProperties>
      </inkml:inkSource>
      <inkml:timestamp xml:id="ts0" timeString="2021-08-04T04:11:51.706"/>
    </inkml:context>
    <inkml:brush xml:id="br0">
      <inkml:brushProperty name="width" value="0.05292" units="cm"/>
      <inkml:brushProperty name="height" value="0.05292" units="cm"/>
      <inkml:brushProperty name="color" value="#FF0000"/>
    </inkml:brush>
  </inkml:definitions>
  <inkml:trace contextRef="#ctx0" brushRef="#br0">18959 15502 1047,'2'-11'141,"0"2"-45,-2-5 8,1-1 16,-1 2 2,3-4-5,-3-1-2,2 5-6,-2 0-6,0 0-7,0 1-8,2 2-13,-2 3-10,0-3-10,0 3-7,0 7-7,0 0-2,0 0-5,0 0-2,-2 30-2,2-9-3,0 8-1,0 5-3,-2 10 0,4 1-3,0 9 2,1 1-5,3-6-1,-1 3 2,4-1 1,2-9-4,4 2-2,0-6-1,2-4-1,0-7 2,4 2-3,2-8 0,1-2 1,-1-10 0,2 0 1,2-7-3,3-2 3,-2-5 3,5-7-3,1-4 2,1-9 2,-1-6 7,6-20 4,-5-1-1,-1-6 1,-6 0 6,-4-5-1,-7 10 5,-5 5-5,-6 1 20,0 5 1,-1 3-5,-2 0-6,-2 0-6,-1 9 0,0 0-10,-1 4-3,1 2 4,-3 5-16,3-2-36,0 7-46,0-2-57,3 4-48,-3 5-36,4-2-26,0 5-54,-1 1-145,6 3-48,-9 0-63,19 5-51</inkml:trace>
  <inkml:trace contextRef="#ctx0" brushRef="#br0" timeOffset="182.2744">19928 15268 1415,'13'0'-45,"-13"0"14,0 0-1,8 0 4,-8 0 20,7 8 16,-3 2 18,0 0 3,0 6-6,1 3 6,1 8-1,1-1-3,-1 9 3,0 1-5,3 4-2,-2-2-5,-1 3-28,2-2-35,1 2-34,-1-8-49,2 2-100,-1-7-120,4 0 137</inkml:trace>
  <inkml:trace contextRef="#ctx0" brushRef="#br0" timeOffset="599.7145">19907 15615 1067,'-27'-24'65,"2"7"7,1-3 17,3 3 5,5 0 8,-2-1 9,3 0-20,0-4-6,5 4-3,-1-3-9,5 3-6,4-4-6,2 2-8,6 1-5,5-2-8,4 1 1,10-1-5,3 4-2,6 2-5,3 5-4,1 3-2,-3 2-1,-2 10 0,4 0-3,-10 7 0,-1 3-2,-8 2 2,-6 4-3,-2-1 1,-6 4-3,-4-3 1,-2 3-1,-2-1-3,-4-2 2,2-4-1,0 0-3,2-1 0,0-3 2,0-2-2,2 0 0,-2-2 3,4 2-4,-2-2-1,-1-1-2,6-1 3,-1 2 4,2-1 11,2-2 4,4 4-1,0-3 4,4 3-2,-2 1-2,2-3-3,2 5 1,-2 1-2,3-1-3,1 0-2,-3 0-19,-3-1-32,1 0-29,0-3-33,-1 1-36,2-3-19,-2 1-27,3-3-28,-2-5-55,1 0-372,1-2-129</inkml:trace>
  <inkml:trace contextRef="#ctx0" brushRef="#br0" timeOffset="1047.9717">20505 15530 1685,'2'-14'-15,"-2"2"32,0 3 14,-2 0 24,2-2 8,-2 4-5,2 1-12,0 2-8,0 4-1,0 0-1,0 0-5,0 0-3,16 20 1,-11-1-2,-3 4-2,2 4-2,-4 1-2,1-4 1,-1 0 11,0 0 15,0-6 6,0-2 11,3 3 14,-6-7 22,3 0 2,-1-3-6,-3-5-5,-2-3-7,6-1-9,0 0 2,-19-9-15,8 2-3,6-10-3,-5-1-12,4-4-6,0-3 0,-1-2-4,4 2-6,-1 0-2,4 3-7,0-1 0,1 4-3,7 2-5,-1 3 5,3-1-8,2 9-1,6 3 6,-3 6-6,5 1-6,0 10 0,3 5 5,-2 1-4,2 5-2,-3-4 1,0 3-2,-2-7-2,-4 0 6,-1-2 0,-2-4 28,-1 2 48,-1-6 5,0-7-3,0 0-6,1-7 5,-2 0-9,0-7-8,0-1 4,-1-5-12,2-4-3,-1-4-9,-2-3-7,1-2-22,-3-6-19,-2 8-30,0-1-33,0 3-40,-2 1-29,0 0-38,-2 8-40,2-1-59,-4 7-42,-2 1-93,-5 6-140,-2 3 49,-4 11-105,-5 7-104</inkml:trace>
  <inkml:trace contextRef="#ctx0" brushRef="#br0" timeOffset="1399.6289">19617 16370 1538,'-4'0'-33,"4"0"5,-9 5 2,7 3 18,0-4 20,2 5 3,2 0-4,0 7 8,2 3 8,1 6 4,2 4-2,-1 4 0,0 2-1,5-2-2,-3 2 21,3 0 8,2-7 19,-3-2 15,0-4 13,3-1 20,4-9 13,-2-1 8,0-3 7,2-5 15,-2-6-9,6-1-7,2-4-3,-2-6-11,2-5-11,-1-3-15,-1-9-7,-4 1-4,0-3-7,-5 3-12,2-3-16,-6-1-31,0 0-35,-2 5-42,1 2-52,-3-2-52,-1 3-51,-1 6-53,0 0-43,0 5-95,-2 0-137,2 2 63,2-1-83,0 7-49</inkml:trace>
  <inkml:trace contextRef="#ctx0" brushRef="#br0" timeOffset="1718.9097">20091 16219 1483,'4'-2'-15,"0"-2"13,-4 4-2,10-2 6,-10 2 17,0 0 10,14 6 5,-8 2-1,3-1 0,0 6 0,-1 3-6,3 4-1,-1 6 2,0-4-1,3 10-6,-3-3 0,4 5-20,-1 1-26,0 0-26,-3-7-26,0 4-10,1-9-7,-2 3 0,-1-6 2,-2-5 3,1-5 11,-1-5 18,-2 0 23,1-5 28,-5 0 20,0 0 18,8-14 21,-8 0 7,0-3 8,0-1 5,0 2 9,-2-5 0,2 0-4,-2 4-7,2-4 5,0 1-4,0 2-2,0 2-1,0 2-5,0-1-5,0 3-5,0-2-4,0 3-5,0 2-6,0-3-5,0 2-19,0 3-25,0 1-34,2-2-39,-2 1-42,2 2-35,-2-3-68,2 1-289,-2 2-25</inkml:trace>
  <inkml:trace contextRef="#ctx0" brushRef="#br0" timeOffset="2137.5638">20206 16280 1359,'-14'0'-37,"4"0"9,10 0 12,-8-4-3,8 4 11,-6-4-1,6 4 13,0 0 18,0-6 6,0 6 16,4-11 15,-4 11 8,4-10 8,-2 5 0,-1-3 0,2 2 2,1-1-9,2-1-5,-2 1-5,2 1-7,0-1-5,6-2-5,4 4-4,1-3-1,5 1-4,6 1 1,0 2-3,-1 0-2,-1 4-1,-3 2-3,5 4-1,-10-4 1,2 6 0,-8 3-1,-1-1 1,-4 1-2,-5 2 0,-4 1-3,-2-2 3,-5 3 4,6-6 3,-4 2 7,4-3 3,-1-1 5,0 1 0,2-1-1,-2-1 1,1 1-3,6 0-7,-3-7-2,4 5-12,2-1 5,0 2-2,4-2-3,2 3 3,-3-1-5,5 1-1,-2 2 2,1-2-4,-1 6 1,-1-3-1,0 4-3,-3-2 1,1 7-24,-1-5-40,-1-1-42,1 2-39,0-1-46,-1-1-46,0-5-92,-3-3-132,4 3-144,2-8-92</inkml:trace>
  <inkml:trace contextRef="#ctx0" brushRef="#br0" timeOffset="2643.5536">20899 16290 1695,'2'-14'39,"-1"4"16,-1-1 12,3 3 16,-3 1 1,0 2-10,2-2-8,0 4-7,-2 3-4,9 0-1,-9 0-2,10 7-3,-6 3-3,2 3-4,1 4-4,2 4-2,-3 2 0,0 2-3,0 0-4,-2 1 0,1-2-3,2-2-5,-5-5 6,2 0 21,-2-3 17,0-1-1,0-6-9,-2-2-4,2-2 0,-2-3-11,0 0-4,0 0-2,0 0-5,-4-20 1,0 8-7,2-1-3,-2-5-4,-3 1 1,2-6-3,-1 2 0,0-3-5,0 3 3,2-2 1,0-1-5,-1 6 3,1-3 2,1 2 0,3-1 0,-2 4 0,2 3 2,0-4-5,0 5 2,2-2-5,-2 2 4,3 4-7,-2-4-2,5 4 2,0 4-2,0 1 2,2 3-1,3 3-1,2 6 2,4 1 0,-1 6 0,4 1 0,0 4 5,2 2-5,-1 2 0,3-5 1,-4 1-2,1 0 2,-6-1 1,3-5-6,-3 0 6,-5-2 1,0-2-1,2-2 15,-4 0 11,-2-1-2,0-3 17,-2-1-7,3-2 0,-7-2-6,4 6-18,-4-6-35,0 0-30,0 0-45,0 0-50,0 0-51,-11-14-57,5 9-73,0-1-147,-2 2-13,-2-1-154,2-2-137</inkml:trace>
  <inkml:trace contextRef="#ctx0" brushRef="#br0" timeOffset="2908.1559">20706 16156 1750,'-11'-4'34,"5"2"25,0 0 13,6 2 17,-6-3 8,6 3 6,0 0 4,2-6-1,-2 6 1,12-3-4,-2-4 2,3 6-4,4-6 3,0-1-9,3 3-12,3-2 4,4-4-10,0 3-12,0 1-4,2-5-3,-2 5-11,1-4 1,-1 4-10,1 1 0,-3-1-16,1 1-20,1 2-22,-3 1-27,-1-1-43,-3 1-44,0 3-39,-3 3-40,0 1-34,-6-1-76,-5 1-121,0 4-225,-4 3-165</inkml:trace>
  <inkml:trace contextRef="#ctx0" brushRef="#br0" timeOffset="3126.9334">20920 16414 1835,'-18'17'-4,"1"-3"21,7-4 19,0 0 22,2-3 15,2 0 15,2 0 23,2 1 9,-1-3 4,3-5 9,9 7-6,1-5 2,-2 1-2,4 0 19,4-3-14,2 0-15,3-3-6,5-2-12,4-2-4,5 2-10,0-3-12,3 1-4,0-6-21,-3 6-28,0 1-37,0-2-49,-5 1-58,-2 0-67,1 0-72,-5-1-99,-5 3-191,-2 3 71,-4 2-168,-5 0-147</inkml:trace>
  <inkml:trace contextRef="#ctx0" brushRef="#br0" timeOffset="4145.9541">20128 17409 1629,'0'-5'-80,"1"1"31,2-5 22,-1 5 28,-2-2 19,2-1 21,0 0 18,-1 0 15,-1 1 8,0 0 2,0 6-1,3-7-1,-3 2-7,0 5-4,3-5-8,-3 5-6,0-5-8,0 5-4,0-7-4,0 7-7,0 0-6,0 0-3,0 0-2,0 0-2,0 0 1,0 0 0,6 14-3,-6-8-1,2 7 4,-2-3 0,2 7-1,1-2-1,-1 6 0,0 1-3,2-2 0,-2 1-1,2-1-2,-2 2 1,0-3-3,0 0 0,-1-4 0,2 4-3,-1-5-1,-2-4 5,2 3 2,2-6 11,-4 5 6,0-9-2,0 1-5,0-4-2,0 0-3,0 0-2,0 0-3,0 0-2,0 0 0,-22-13-2,16 7-1,2-1 1,-3-1-2,1 3 5,0-4 1,1 4 3,0 2 3,1-2-4,0-2-3,2 3-5,-2 2-3,4 2 0,-2-8 1,2 8-3,0 0 2,0 0-2,0 0 2,0 0-3,0 0 1,25 10 0,-16-5-1,-3 1 3,1 2-4,-1-1 4,0 5-1,0-2-2,2 1 4,2-2-3,-4 2 2,1-1-3,4 2 4,0-5 8,0-1 6,4 2 4,-1-2 1,5-6 5,1 0 16,-1-5 3,2 4 4,1-7 4,-2-3 1,2 2 4,-3-6-1,-2 2-11,0-2 0,-4-3-5,-3-4 0,1 3-8,-3-3-9,-7 0-8,2-4-17,-3 4-17,0-6-29,-4 1-33,-2-5-42,-3 3-42,2 1-41,5 3-51,-4 2-72,4 2-167,0 7-2,2-4-181,4 4-168</inkml:trace>
  <inkml:trace contextRef="#ctx0" brushRef="#br0" timeOffset="4791.1339">20638 17160 1774,'0'0'10,"0"0"16,11 2-3,-11-2-7,0 0 2,6 5 11,-2 1 5,0 2 1,4-1-5,0 7 2,0-1-4,-2 4 0,4 9-5,-3-6 3,-1 3-2,1 4-5,-1-3 0,1 3-1,-5-10-3,0 4-1,2-1 10,-2-2 12,2-3 18,-3-2 18,2-3 11,-3 2-6,2-6-7,-4-5 4,2-1-4,0 0 3,0 0-3,0 0-5,-6-22-7,4 8 0,0-5-6,-2-1-9,2-2-4,-3-4-2,5-3-9,-2 2 0,2-2-1,2 1 1,1-3-6,3 3-4,6 1 1,2-1-5,-1 6-4,7 0 3,-1 3-5,0 6 0,3-1 0,-2 7 2,-2 1 8,-5 6-5,1 0 5,-4 6-1,-1-1-2,-2 4-5,-3 3-3,-6 2 9,0-1-5,-5 2 5,-4-1-4,3 1-2,-3 1 3,1-4-3,-3 0-2,4 1 3,-2-5-7,4 1 4,1 0 0,-2-1 1,2 1-1,2-4-5,0-3 6,2 3-6,2-5 1,-4 3 0,4-3-3,0 0 1,0 5 2,0-5-3,0 0 0,0 0 3,0 0-4,0 0 0,11 2-3,-11-2 0,7 4 3,-7-4-11,8 0 8,-8 0 3,0 0-2,10 2 1,-10-2 1,4 5 0,0-5-1,-4 0 4,4 8-3,-2-6-1,0 3 2,3 1-3,-3 1 2,2 0 0,1 0 2,-3 1 2,2 3-1,2-3 5,-2-1-6,3 5 2,-3-4 0,4-1-3,3 3-23,-2-1-15,1-2-38,2-3-46,2 2-54,0 1-62,-1-7-118,4 0-165,-4 0 62,1 0-161,4 0-118</inkml:trace>
  <inkml:trace contextRef="#ctx0" brushRef="#br0" timeOffset="5678.3015">21330 17079 1192,'0'-9'157,"2"1"-36,-1-3-14,-1 4 3,3 1-16,-3-1-19,3 5-23,-3 2-8,0 0-3,0 0 15,0 0 13,3 22 10,-3-3 3,-3 2 5,0 2 2,-1 6 5,2 1-5,0-1 5,0-1-9,2 5-5,0-5 1,2 0-6,2-6-8,6 2-1,2-7-5,7 3-8,8-7-1,10-5-8,5-3-21,4-5-37,5 0-58,8-4-60,3 0-78,18-8-114,3-7-168,-5-3 41,1 2-136,-7-8-86</inkml:trace>
  <inkml:trace contextRef="#ctx0" brushRef="#br0" timeOffset="7159.3743">21498 14847 1512,'-3'-11'-83,"-1"4"9,-4-5 9,-1 2 15,-4 0 8,-1 1 10,0 0 6,-12 3 7,-2-5 12,-7 3-1,-6 0 7,-1 1 5,-16 1 2,-3 0 1,-28 1-4,-6 1-1,-12-2 2,0 5 4,-3 1 10,0 0-17,0 1 10,-1 1-1,7 2-3,3-2-1,3 3 3,3 1-6,2 2 3,4-3-5,2 2 5,0 1-8,17-1 4,9 0 0,2 0 4,3-1-4,4 2 0,5-2 0,7 1-2,-1-2 3,10 2 1,1-1-1,5-1-4,0 1-2,1-1 2,7 3 9,1 0-8,-2 2 1,5 1 1,-1 1 0,3-1 3,1 6 4,-1 2 5,5 3-1,-3 5 0,3 7 2,-1 0 5,1 9-1,4 8-2,0 6 4,4 24-2,0 4 2,4 5 1,5 1-2,2 4 2,6 1-6,3 1 2,0 7 3,8 5 2,2 7 0,6 1-2,0 2 0,0 3 2,4-1-1,1-2 0,1 1 2,-1 2 0,1-4 3,-1 4 4,-7-4-5,-2-2 8,-3-5-1,-3 0-3,-2-10 4,-8-10 8,1-3 9,-4-12 0,-2-19-2,-5-11 3,-2-11 2,4-1 13,-6-12 14,2 5 9,-2-8 3,0-2-1,-1 0-4,0-3-10,4-5-4,-1 2-15,3-7-2,4 2-6,3-2-9,6-2-3,7-2-5,5 0-3,15 0-1,11-6-5,33 0 2,4-1-7,6-3-1,6-1-1,0-4-2,8-5-3,4 0 0,1-1-5,7 0 2,3-5-1,3-2-2,-1 6 0,-3-6-6,-6 2-2,-4-1 4,-7 5-5,-8-1 3,-4-3 2,-10 6-5,0-1 2,-10 0 0,-7 2-2,-14 4 2,-12 2-2,-5-3 3,-6 5 0,-4-3 3,-4 0-3,-5 6-4,-1-6 5,-6-1 1,0-2 2,-3 1 3,-5-4-5,0 1 3,-3-3-4,0 2-1,-5-8-1,-2 0-3,-2 0 3,-2-6-4,-6-7 4,0-7-4,-7-15 1,-2-7-2,-4-2 0,1 0 1,-2-2 0,0-3-5,3 1 5,-3-3 2,6 1-2,-6 1-1,5 3 2,2 0 1,-2 2 2,3 1 0,-1 2 4,4 0-5,-2-1-2,0-4-1,4 0 1,-3 2-3,0 0 4,2-2 1,-3 3-5,-2 3 2,4 12 1,1 6-2,-2-1 4,-2 2-5,2 1 2,-4 1-2,-1 1 1,0 5-3,-1-2 6,-1 4-2,-1 0 0,-1 5 0,-2 0 0,3-1-1,1 8 2,2 1 0,-1 0 1,4 2 1,3 0 0,-2 3-3,5 0 1,-1 0 4,1 3-2,-1 0 3,4 1-1,-1 2 10,1 1-5,2-1 0,-2 3 2,0 3-2,3 2 6,-3-5-9,2 4-3,-2 0-4,-2 2-22,-3 1-16,-6 3-22,1 0-28,-7 4-29,-5 4-36,-1 1-31,-8 4-46,-3 2-83,-3 3-157,-4-2-95,3 3-71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241472-72D0-4904-9F8C-A33DBBF9E75A}" type="datetimeFigureOut">
              <a:rPr lang="en-US" smtClean="0"/>
              <a:t>07-Dec-22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5BC3E4-6AFE-4465-AB5F-F50C5EDA17E6}" type="slidenum">
              <a:rPr lang="en-US" smtClean="0"/>
              <a:t>‹#›</a:t>
            </a:fld>
            <a:endParaRPr lang="en-US"/>
          </a:p>
        </p:txBody>
      </p:sp>
    </p:spTree>
    <p:extLst>
      <p:ext uri="{BB962C8B-B14F-4D97-AF65-F5344CB8AC3E}">
        <p14:creationId xmlns:p14="http://schemas.microsoft.com/office/powerpoint/2010/main" val="1129016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1031"/>
          <p:cNvSpPr>
            <a:spLocks noGrp="1" noChangeArrowheads="1"/>
          </p:cNvSpPr>
          <p:nvPr>
            <p:ph type="sldNum" sz="quarter" idx="5"/>
          </p:nvPr>
        </p:nvSpPr>
        <p:spPr>
          <a:noFill/>
        </p:spPr>
        <p:txBody>
          <a:bodyPr/>
          <a:lstStyle/>
          <a:p>
            <a:fld id="{F7FE90FC-4F54-4E62-BB7A-E23C95F7075A}" type="slidenum">
              <a:rPr lang="en-US" smtClean="0">
                <a:solidFill>
                  <a:prstClr val="black"/>
                </a:solidFill>
              </a:rPr>
              <a:pPr/>
              <a:t>6</a:t>
            </a:fld>
            <a:endParaRPr lang="en-US" smtClean="0">
              <a:solidFill>
                <a:prstClr val="black"/>
              </a:solidFill>
            </a:endParaRPr>
          </a:p>
        </p:txBody>
      </p:sp>
      <p:sp>
        <p:nvSpPr>
          <p:cNvPr id="90115" name="Rectangle 2"/>
          <p:cNvSpPr>
            <a:spLocks noGrp="1" noRot="1" noChangeAspect="1" noChangeArrowheads="1" noTextEdit="1"/>
          </p:cNvSpPr>
          <p:nvPr>
            <p:ph type="sldImg"/>
          </p:nvPr>
        </p:nvSpPr>
        <p:spPr>
          <a:xfrm>
            <a:off x="1144588" y="685800"/>
            <a:ext cx="4570412" cy="3429000"/>
          </a:xfrm>
          <a:ln/>
        </p:spPr>
      </p:sp>
      <p:sp>
        <p:nvSpPr>
          <p:cNvPr id="90116"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1031"/>
          <p:cNvSpPr>
            <a:spLocks noGrp="1" noChangeArrowheads="1"/>
          </p:cNvSpPr>
          <p:nvPr>
            <p:ph type="sldNum" sz="quarter" idx="5"/>
          </p:nvPr>
        </p:nvSpPr>
        <p:spPr>
          <a:noFill/>
        </p:spPr>
        <p:txBody>
          <a:bodyPr/>
          <a:lstStyle/>
          <a:p>
            <a:fld id="{DE51C485-22EF-495D-B8F5-9AAAF8657427}" type="slidenum">
              <a:rPr lang="en-US" smtClean="0">
                <a:solidFill>
                  <a:prstClr val="black"/>
                </a:solidFill>
              </a:rPr>
              <a:pPr/>
              <a:t>22</a:t>
            </a:fld>
            <a:endParaRPr lang="en-US" smtClean="0">
              <a:solidFill>
                <a:prstClr val="black"/>
              </a:solidFill>
            </a:endParaRPr>
          </a:p>
        </p:txBody>
      </p:sp>
      <p:sp>
        <p:nvSpPr>
          <p:cNvPr id="96259" name="Rectangle 2"/>
          <p:cNvSpPr>
            <a:spLocks noGrp="1" noRot="1" noChangeAspect="1" noChangeArrowheads="1" noTextEdit="1"/>
          </p:cNvSpPr>
          <p:nvPr>
            <p:ph type="sldImg"/>
          </p:nvPr>
        </p:nvSpPr>
        <p:spPr>
          <a:xfrm>
            <a:off x="1144588" y="685800"/>
            <a:ext cx="4570412" cy="3429000"/>
          </a:xfrm>
          <a:ln/>
        </p:spPr>
      </p:sp>
      <p:sp>
        <p:nvSpPr>
          <p:cNvPr id="962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31"/>
          <p:cNvSpPr>
            <a:spLocks noGrp="1" noChangeArrowheads="1"/>
          </p:cNvSpPr>
          <p:nvPr>
            <p:ph type="sldNum" sz="quarter" idx="5"/>
          </p:nvPr>
        </p:nvSpPr>
        <p:spPr>
          <a:noFill/>
        </p:spPr>
        <p:txBody>
          <a:bodyPr/>
          <a:lstStyle/>
          <a:p>
            <a:fld id="{430837C5-5B15-446D-99BD-DD58536A48F9}" type="slidenum">
              <a:rPr lang="en-US" smtClean="0">
                <a:solidFill>
                  <a:prstClr val="black"/>
                </a:solidFill>
              </a:rPr>
              <a:pPr/>
              <a:t>23</a:t>
            </a:fld>
            <a:endParaRPr lang="en-US" smtClean="0">
              <a:solidFill>
                <a:prstClr val="black"/>
              </a:solidFill>
            </a:endParaRPr>
          </a:p>
        </p:txBody>
      </p:sp>
      <p:sp>
        <p:nvSpPr>
          <p:cNvPr id="97283" name="Rectangle 2"/>
          <p:cNvSpPr>
            <a:spLocks noGrp="1" noRot="1" noChangeAspect="1" noChangeArrowheads="1" noTextEdit="1"/>
          </p:cNvSpPr>
          <p:nvPr>
            <p:ph type="sldImg"/>
          </p:nvPr>
        </p:nvSpPr>
        <p:spPr>
          <a:xfrm>
            <a:off x="1144588" y="685800"/>
            <a:ext cx="4570412" cy="3429000"/>
          </a:xfrm>
          <a:ln/>
        </p:spPr>
      </p:sp>
      <p:sp>
        <p:nvSpPr>
          <p:cNvPr id="9728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031"/>
          <p:cNvSpPr>
            <a:spLocks noGrp="1" noChangeArrowheads="1"/>
          </p:cNvSpPr>
          <p:nvPr>
            <p:ph type="sldNum" sz="quarter" idx="5"/>
          </p:nvPr>
        </p:nvSpPr>
        <p:spPr>
          <a:noFill/>
        </p:spPr>
        <p:txBody>
          <a:bodyPr/>
          <a:lstStyle/>
          <a:p>
            <a:fld id="{8A171367-CE14-4D53-9C35-EF5B087EC4CF}" type="slidenum">
              <a:rPr lang="en-US" smtClean="0">
                <a:solidFill>
                  <a:prstClr val="black"/>
                </a:solidFill>
              </a:rPr>
              <a:pPr/>
              <a:t>24</a:t>
            </a:fld>
            <a:endParaRPr lang="en-US" smtClean="0">
              <a:solidFill>
                <a:prstClr val="black"/>
              </a:solidFill>
            </a:endParaRPr>
          </a:p>
        </p:txBody>
      </p:sp>
      <p:sp>
        <p:nvSpPr>
          <p:cNvPr id="98307" name="Rectangle 2"/>
          <p:cNvSpPr>
            <a:spLocks noGrp="1" noRot="1" noChangeAspect="1" noChangeArrowheads="1" noTextEdit="1"/>
          </p:cNvSpPr>
          <p:nvPr>
            <p:ph type="sldImg"/>
          </p:nvPr>
        </p:nvSpPr>
        <p:spPr>
          <a:xfrm>
            <a:off x="1144588" y="685800"/>
            <a:ext cx="4570412" cy="3429000"/>
          </a:xfrm>
          <a:ln/>
        </p:spPr>
      </p:sp>
      <p:sp>
        <p:nvSpPr>
          <p:cNvPr id="9830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031"/>
          <p:cNvSpPr>
            <a:spLocks noGrp="1" noChangeArrowheads="1"/>
          </p:cNvSpPr>
          <p:nvPr>
            <p:ph type="sldNum" sz="quarter" idx="5"/>
          </p:nvPr>
        </p:nvSpPr>
        <p:spPr>
          <a:noFill/>
        </p:spPr>
        <p:txBody>
          <a:bodyPr/>
          <a:lstStyle/>
          <a:p>
            <a:fld id="{93ECB7F4-4AFB-4E94-A2C1-4413A52AC334}" type="slidenum">
              <a:rPr lang="en-US" smtClean="0">
                <a:solidFill>
                  <a:prstClr val="black"/>
                </a:solidFill>
              </a:rPr>
              <a:pPr/>
              <a:t>25</a:t>
            </a:fld>
            <a:endParaRPr lang="en-US" smtClean="0">
              <a:solidFill>
                <a:prstClr val="black"/>
              </a:solidFill>
            </a:endParaRPr>
          </a:p>
        </p:txBody>
      </p:sp>
      <p:sp>
        <p:nvSpPr>
          <p:cNvPr id="99331" name="Rectangle 2"/>
          <p:cNvSpPr>
            <a:spLocks noGrp="1" noRot="1" noChangeAspect="1" noChangeArrowheads="1" noTextEdit="1"/>
          </p:cNvSpPr>
          <p:nvPr>
            <p:ph type="sldImg"/>
          </p:nvPr>
        </p:nvSpPr>
        <p:spPr>
          <a:xfrm>
            <a:off x="1144588" y="685800"/>
            <a:ext cx="4570412" cy="3429000"/>
          </a:xfrm>
          <a:ln/>
        </p:spPr>
      </p:sp>
      <p:sp>
        <p:nvSpPr>
          <p:cNvPr id="9933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031"/>
          <p:cNvSpPr>
            <a:spLocks noGrp="1" noChangeArrowheads="1"/>
          </p:cNvSpPr>
          <p:nvPr>
            <p:ph type="sldNum" sz="quarter" idx="5"/>
          </p:nvPr>
        </p:nvSpPr>
        <p:spPr>
          <a:noFill/>
        </p:spPr>
        <p:txBody>
          <a:bodyPr/>
          <a:lstStyle/>
          <a:p>
            <a:fld id="{0039983B-E442-496B-B757-9E929124699B}" type="slidenum">
              <a:rPr lang="en-US" smtClean="0">
                <a:solidFill>
                  <a:prstClr val="black"/>
                </a:solidFill>
              </a:rPr>
              <a:pPr/>
              <a:t>26</a:t>
            </a:fld>
            <a:endParaRPr lang="en-US" smtClean="0">
              <a:solidFill>
                <a:prstClr val="black"/>
              </a:solidFill>
            </a:endParaRPr>
          </a:p>
        </p:txBody>
      </p:sp>
      <p:sp>
        <p:nvSpPr>
          <p:cNvPr id="100355" name="Rectangle 2"/>
          <p:cNvSpPr>
            <a:spLocks noGrp="1" noRot="1" noChangeAspect="1" noChangeArrowheads="1" noTextEdit="1"/>
          </p:cNvSpPr>
          <p:nvPr>
            <p:ph type="sldImg"/>
          </p:nvPr>
        </p:nvSpPr>
        <p:spPr>
          <a:xfrm>
            <a:off x="1144588" y="685800"/>
            <a:ext cx="4570412" cy="3429000"/>
          </a:xfrm>
          <a:ln/>
        </p:spPr>
      </p:sp>
      <p:sp>
        <p:nvSpPr>
          <p:cNvPr id="10035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31"/>
          <p:cNvSpPr>
            <a:spLocks noGrp="1" noChangeArrowheads="1"/>
          </p:cNvSpPr>
          <p:nvPr>
            <p:ph type="sldNum" sz="quarter" idx="5"/>
          </p:nvPr>
        </p:nvSpPr>
        <p:spPr>
          <a:noFill/>
        </p:spPr>
        <p:txBody>
          <a:bodyPr/>
          <a:lstStyle/>
          <a:p>
            <a:fld id="{546A2EE6-EE92-4881-8DE3-686E9B5FCD38}" type="slidenum">
              <a:rPr lang="en-US" smtClean="0">
                <a:solidFill>
                  <a:prstClr val="black"/>
                </a:solidFill>
              </a:rPr>
              <a:pPr/>
              <a:t>27</a:t>
            </a:fld>
            <a:endParaRPr lang="en-US" smtClean="0">
              <a:solidFill>
                <a:prstClr val="black"/>
              </a:solidFill>
            </a:endParaRPr>
          </a:p>
        </p:txBody>
      </p:sp>
      <p:sp>
        <p:nvSpPr>
          <p:cNvPr id="101379" name="Rectangle 2"/>
          <p:cNvSpPr>
            <a:spLocks noGrp="1" noRot="1" noChangeAspect="1" noChangeArrowheads="1" noTextEdit="1"/>
          </p:cNvSpPr>
          <p:nvPr>
            <p:ph type="sldImg"/>
          </p:nvPr>
        </p:nvSpPr>
        <p:spPr>
          <a:xfrm>
            <a:off x="1144588" y="685800"/>
            <a:ext cx="4570412" cy="3429000"/>
          </a:xfrm>
          <a:ln/>
        </p:spPr>
      </p:sp>
      <p:sp>
        <p:nvSpPr>
          <p:cNvPr id="10138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031"/>
          <p:cNvSpPr>
            <a:spLocks noGrp="1" noChangeArrowheads="1"/>
          </p:cNvSpPr>
          <p:nvPr>
            <p:ph type="sldNum" sz="quarter" idx="5"/>
          </p:nvPr>
        </p:nvSpPr>
        <p:spPr>
          <a:noFill/>
        </p:spPr>
        <p:txBody>
          <a:bodyPr/>
          <a:lstStyle/>
          <a:p>
            <a:fld id="{990BC447-6E4B-44A0-B60E-FC1A36684E23}" type="slidenum">
              <a:rPr lang="en-US" smtClean="0">
                <a:solidFill>
                  <a:prstClr val="black"/>
                </a:solidFill>
              </a:rPr>
              <a:pPr/>
              <a:t>28</a:t>
            </a:fld>
            <a:endParaRPr lang="en-US" smtClean="0">
              <a:solidFill>
                <a:prstClr val="black"/>
              </a:solidFill>
            </a:endParaRPr>
          </a:p>
        </p:txBody>
      </p:sp>
      <p:sp>
        <p:nvSpPr>
          <p:cNvPr id="102403" name="Rectangle 2"/>
          <p:cNvSpPr>
            <a:spLocks noGrp="1" noRot="1" noChangeAspect="1" noChangeArrowheads="1" noTextEdit="1"/>
          </p:cNvSpPr>
          <p:nvPr>
            <p:ph type="sldImg"/>
          </p:nvPr>
        </p:nvSpPr>
        <p:spPr>
          <a:xfrm>
            <a:off x="1144588" y="685800"/>
            <a:ext cx="4570412" cy="3429000"/>
          </a:xfrm>
          <a:ln/>
        </p:spPr>
      </p:sp>
      <p:sp>
        <p:nvSpPr>
          <p:cNvPr id="10240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031"/>
          <p:cNvSpPr>
            <a:spLocks noGrp="1" noChangeArrowheads="1"/>
          </p:cNvSpPr>
          <p:nvPr>
            <p:ph type="sldNum" sz="quarter" idx="5"/>
          </p:nvPr>
        </p:nvSpPr>
        <p:spPr>
          <a:noFill/>
        </p:spPr>
        <p:txBody>
          <a:bodyPr/>
          <a:lstStyle/>
          <a:p>
            <a:fld id="{CE0DBA48-E78A-40D6-95F7-C482599C09C7}" type="slidenum">
              <a:rPr lang="en-US" smtClean="0">
                <a:solidFill>
                  <a:prstClr val="black"/>
                </a:solidFill>
              </a:rPr>
              <a:pPr/>
              <a:t>29</a:t>
            </a:fld>
            <a:endParaRPr lang="en-US" smtClean="0">
              <a:solidFill>
                <a:prstClr val="black"/>
              </a:solidFill>
            </a:endParaRPr>
          </a:p>
        </p:txBody>
      </p:sp>
      <p:sp>
        <p:nvSpPr>
          <p:cNvPr id="103427" name="Rectangle 2"/>
          <p:cNvSpPr>
            <a:spLocks noGrp="1" noRot="1" noChangeAspect="1" noChangeArrowheads="1" noTextEdit="1"/>
          </p:cNvSpPr>
          <p:nvPr>
            <p:ph type="sldImg"/>
          </p:nvPr>
        </p:nvSpPr>
        <p:spPr>
          <a:xfrm>
            <a:off x="1144588" y="685800"/>
            <a:ext cx="4570412" cy="3429000"/>
          </a:xfrm>
          <a:ln/>
        </p:spPr>
      </p:sp>
      <p:sp>
        <p:nvSpPr>
          <p:cNvPr id="10342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031"/>
          <p:cNvSpPr>
            <a:spLocks noGrp="1" noChangeArrowheads="1"/>
          </p:cNvSpPr>
          <p:nvPr>
            <p:ph type="sldNum" sz="quarter" idx="5"/>
          </p:nvPr>
        </p:nvSpPr>
        <p:spPr>
          <a:noFill/>
        </p:spPr>
        <p:txBody>
          <a:bodyPr/>
          <a:lstStyle/>
          <a:p>
            <a:fld id="{24C81292-EAC8-4445-811A-2D6E928360EF}" type="slidenum">
              <a:rPr lang="en-US" smtClean="0">
                <a:solidFill>
                  <a:prstClr val="black"/>
                </a:solidFill>
              </a:rPr>
              <a:pPr/>
              <a:t>30</a:t>
            </a:fld>
            <a:endParaRPr lang="en-US" smtClean="0">
              <a:solidFill>
                <a:prstClr val="black"/>
              </a:solidFill>
            </a:endParaRPr>
          </a:p>
        </p:txBody>
      </p:sp>
      <p:sp>
        <p:nvSpPr>
          <p:cNvPr id="104451" name="Rectangle 2"/>
          <p:cNvSpPr>
            <a:spLocks noGrp="1" noRot="1" noChangeAspect="1" noChangeArrowheads="1" noTextEdit="1"/>
          </p:cNvSpPr>
          <p:nvPr>
            <p:ph type="sldImg"/>
          </p:nvPr>
        </p:nvSpPr>
        <p:spPr>
          <a:xfrm>
            <a:off x="1144588" y="685800"/>
            <a:ext cx="4570412" cy="3429000"/>
          </a:xfrm>
          <a:ln/>
        </p:spPr>
      </p:sp>
      <p:sp>
        <p:nvSpPr>
          <p:cNvPr id="10445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031"/>
          <p:cNvSpPr>
            <a:spLocks noGrp="1" noChangeArrowheads="1"/>
          </p:cNvSpPr>
          <p:nvPr>
            <p:ph type="sldNum" sz="quarter" idx="5"/>
          </p:nvPr>
        </p:nvSpPr>
        <p:spPr>
          <a:noFill/>
        </p:spPr>
        <p:txBody>
          <a:bodyPr/>
          <a:lstStyle/>
          <a:p>
            <a:fld id="{FCE6D067-F86F-4DB1-89DC-1AAA5E5CBC66}" type="slidenum">
              <a:rPr lang="en-US" smtClean="0">
                <a:solidFill>
                  <a:prstClr val="black"/>
                </a:solidFill>
              </a:rPr>
              <a:pPr/>
              <a:t>31</a:t>
            </a:fld>
            <a:endParaRPr lang="en-US" smtClean="0">
              <a:solidFill>
                <a:prstClr val="black"/>
              </a:solidFill>
            </a:endParaRPr>
          </a:p>
        </p:txBody>
      </p:sp>
      <p:sp>
        <p:nvSpPr>
          <p:cNvPr id="105475" name="Rectangle 2"/>
          <p:cNvSpPr>
            <a:spLocks noGrp="1" noRot="1" noChangeAspect="1" noChangeArrowheads="1" noTextEdit="1"/>
          </p:cNvSpPr>
          <p:nvPr>
            <p:ph type="sldImg"/>
          </p:nvPr>
        </p:nvSpPr>
        <p:spPr>
          <a:xfrm>
            <a:off x="1144588" y="685800"/>
            <a:ext cx="4570412" cy="3429000"/>
          </a:xfrm>
          <a:ln/>
        </p:spPr>
      </p:sp>
      <p:sp>
        <p:nvSpPr>
          <p:cNvPr id="10547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discussed this picture in my overview of data mining</a:t>
            </a:r>
            <a:r>
              <a:rPr lang="en-US" baseline="0" dirty="0" smtClean="0"/>
              <a:t> and knowledge discovery. But, it’s worth pondering it again. It illustrates the staggering amounts of data transmitted across the internet in one minute. Much of this data is generated as a result of user interactions with a variety of online applications and resources on the Web. In contrast to early days of the Web when resources were primarily Web pages downloaded while browsing the Web. Now, users rely on interactive two-way communication with applications. Users are also able to create and share content or resources on social or information networks. </a:t>
            </a:r>
          </a:p>
          <a:p>
            <a:endParaRPr lang="en-US" baseline="0" dirty="0" smtClean="0"/>
          </a:p>
          <a:p>
            <a:r>
              <a:rPr lang="en-US" baseline="0" dirty="0" smtClean="0"/>
              <a:t>What do all of these systems and applications have in common? They all depend on the ability to serve the most relevant and useful information to end users. But, their ability to effectively serve their users depends on how successfully they mine, analyze, and leverage their data.</a:t>
            </a:r>
            <a:endParaRPr lang="en-US" dirty="0"/>
          </a:p>
        </p:txBody>
      </p:sp>
      <p:sp>
        <p:nvSpPr>
          <p:cNvPr id="4" name="Slide Number Placeholder 3"/>
          <p:cNvSpPr>
            <a:spLocks noGrp="1"/>
          </p:cNvSpPr>
          <p:nvPr>
            <p:ph type="sldNum" sz="quarter" idx="10"/>
          </p:nvPr>
        </p:nvSpPr>
        <p:spPr/>
        <p:txBody>
          <a:bodyPr/>
          <a:lstStyle/>
          <a:p>
            <a:pPr>
              <a:defRPr/>
            </a:pPr>
            <a:fld id="{827D74F6-6A10-4B9B-9422-CAAF27DE3A6F}" type="slidenum">
              <a:rPr lang="en-US" smtClean="0">
                <a:solidFill>
                  <a:prstClr val="black"/>
                </a:solidFill>
              </a:rPr>
              <a:pPr>
                <a:defRPr/>
              </a:pPr>
              <a:t>7</a:t>
            </a:fld>
            <a:endParaRPr lang="en-US">
              <a:solidFill>
                <a:prstClr val="black"/>
              </a:solidFill>
            </a:endParaRPr>
          </a:p>
        </p:txBody>
      </p:sp>
    </p:spTree>
    <p:extLst>
      <p:ext uri="{BB962C8B-B14F-4D97-AF65-F5344CB8AC3E}">
        <p14:creationId xmlns:p14="http://schemas.microsoft.com/office/powerpoint/2010/main" val="382739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031"/>
          <p:cNvSpPr>
            <a:spLocks noGrp="1" noChangeArrowheads="1"/>
          </p:cNvSpPr>
          <p:nvPr>
            <p:ph type="sldNum" sz="quarter" idx="5"/>
          </p:nvPr>
        </p:nvSpPr>
        <p:spPr>
          <a:noFill/>
        </p:spPr>
        <p:txBody>
          <a:bodyPr/>
          <a:lstStyle/>
          <a:p>
            <a:fld id="{71259C8A-7334-40D4-8E04-B88974C685BF}" type="slidenum">
              <a:rPr lang="en-US" smtClean="0">
                <a:solidFill>
                  <a:prstClr val="black"/>
                </a:solidFill>
              </a:rPr>
              <a:pPr/>
              <a:t>32</a:t>
            </a:fld>
            <a:endParaRPr lang="en-US" smtClean="0">
              <a:solidFill>
                <a:prstClr val="black"/>
              </a:solidFill>
            </a:endParaRPr>
          </a:p>
        </p:txBody>
      </p:sp>
      <p:sp>
        <p:nvSpPr>
          <p:cNvPr id="106499" name="Rectangle 2"/>
          <p:cNvSpPr>
            <a:spLocks noGrp="1" noRot="1" noChangeAspect="1" noChangeArrowheads="1" noTextEdit="1"/>
          </p:cNvSpPr>
          <p:nvPr>
            <p:ph type="sldImg"/>
          </p:nvPr>
        </p:nvSpPr>
        <p:spPr>
          <a:xfrm>
            <a:off x="1144588" y="685800"/>
            <a:ext cx="4570412" cy="3429000"/>
          </a:xfrm>
          <a:ln/>
        </p:spPr>
      </p:sp>
      <p:sp>
        <p:nvSpPr>
          <p:cNvPr id="10650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031"/>
          <p:cNvSpPr>
            <a:spLocks noGrp="1" noChangeArrowheads="1"/>
          </p:cNvSpPr>
          <p:nvPr>
            <p:ph type="sldNum" sz="quarter" idx="5"/>
          </p:nvPr>
        </p:nvSpPr>
        <p:spPr>
          <a:noFill/>
        </p:spPr>
        <p:txBody>
          <a:bodyPr/>
          <a:lstStyle/>
          <a:p>
            <a:fld id="{83C9729F-3657-49E4-94B6-B5883796C8F9}" type="slidenum">
              <a:rPr lang="en-US" smtClean="0">
                <a:solidFill>
                  <a:prstClr val="black"/>
                </a:solidFill>
              </a:rPr>
              <a:pPr/>
              <a:t>33</a:t>
            </a:fld>
            <a:endParaRPr lang="en-US" smtClean="0">
              <a:solidFill>
                <a:prstClr val="black"/>
              </a:solidFill>
            </a:endParaRPr>
          </a:p>
        </p:txBody>
      </p:sp>
      <p:sp>
        <p:nvSpPr>
          <p:cNvPr id="107523" name="Rectangle 2"/>
          <p:cNvSpPr>
            <a:spLocks noGrp="1" noRot="1" noChangeAspect="1" noChangeArrowheads="1" noTextEdit="1"/>
          </p:cNvSpPr>
          <p:nvPr>
            <p:ph type="sldImg"/>
          </p:nvPr>
        </p:nvSpPr>
        <p:spPr>
          <a:xfrm>
            <a:off x="1144588" y="685800"/>
            <a:ext cx="4570412" cy="3429000"/>
          </a:xfrm>
          <a:ln/>
        </p:spPr>
      </p:sp>
      <p:sp>
        <p:nvSpPr>
          <p:cNvPr id="10752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1031"/>
          <p:cNvSpPr>
            <a:spLocks noGrp="1" noChangeArrowheads="1"/>
          </p:cNvSpPr>
          <p:nvPr>
            <p:ph type="sldNum" sz="quarter" idx="5"/>
          </p:nvPr>
        </p:nvSpPr>
        <p:spPr>
          <a:noFill/>
        </p:spPr>
        <p:txBody>
          <a:bodyPr/>
          <a:lstStyle/>
          <a:p>
            <a:fld id="{F3DB5FEC-3362-41DE-8600-68723D8FDC4B}" type="slidenum">
              <a:rPr lang="en-US" smtClean="0">
                <a:solidFill>
                  <a:prstClr val="black"/>
                </a:solidFill>
              </a:rPr>
              <a:pPr/>
              <a:t>37</a:t>
            </a:fld>
            <a:endParaRPr lang="en-US" smtClean="0">
              <a:solidFill>
                <a:prstClr val="black"/>
              </a:solidFill>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27D74F6-6A10-4B9B-9422-CAAF27DE3A6F}" type="slidenum">
              <a:rPr lang="en-US" smtClean="0">
                <a:solidFill>
                  <a:prstClr val="black"/>
                </a:solidFill>
              </a:rPr>
              <a:pPr>
                <a:defRPr/>
              </a:pPr>
              <a:t>38</a:t>
            </a:fld>
            <a:endParaRPr lang="en-US">
              <a:solidFill>
                <a:prstClr val="black"/>
              </a:solidFill>
            </a:endParaRPr>
          </a:p>
        </p:txBody>
      </p:sp>
    </p:spTree>
    <p:extLst>
      <p:ext uri="{BB962C8B-B14F-4D97-AF65-F5344CB8AC3E}">
        <p14:creationId xmlns:p14="http://schemas.microsoft.com/office/powerpoint/2010/main" val="2343324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27D74F6-6A10-4B9B-9422-CAAF27DE3A6F}" type="slidenum">
              <a:rPr lang="en-US" smtClean="0">
                <a:solidFill>
                  <a:prstClr val="black"/>
                </a:solidFill>
              </a:rPr>
              <a:pPr>
                <a:defRPr/>
              </a:pPr>
              <a:t>14</a:t>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4F547201-57E8-4000-9E70-0A8871D702CD}" type="slidenum">
              <a:rPr lang="en-US" smtClean="0">
                <a:solidFill>
                  <a:prstClr val="black"/>
                </a:solidFill>
              </a:rPr>
              <a:pPr/>
              <a:t>15</a:t>
            </a:fld>
            <a:endParaRPr lang="en-US" smtClean="0">
              <a:solidFill>
                <a:prstClr val="black"/>
              </a:solidFill>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r>
              <a:rPr lang="en-US" dirty="0" smtClean="0"/>
              <a:t>This is a topic</a:t>
            </a:r>
            <a:r>
              <a:rPr lang="en-US" baseline="0" dirty="0" smtClean="0"/>
              <a:t> that we come back to many times because it is the corner stone of many of today’s intelligent Web-based applications.</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031"/>
          <p:cNvSpPr>
            <a:spLocks noGrp="1" noChangeArrowheads="1"/>
          </p:cNvSpPr>
          <p:nvPr>
            <p:ph type="sldNum" sz="quarter" idx="5"/>
          </p:nvPr>
        </p:nvSpPr>
        <p:spPr>
          <a:noFill/>
        </p:spPr>
        <p:txBody>
          <a:bodyPr/>
          <a:lstStyle/>
          <a:p>
            <a:fld id="{EFE18C63-26E4-43C7-8DC4-A92498529277}" type="slidenum">
              <a:rPr lang="en-US" smtClean="0">
                <a:solidFill>
                  <a:prstClr val="black"/>
                </a:solidFill>
              </a:rPr>
              <a:pPr/>
              <a:t>16</a:t>
            </a:fld>
            <a:endParaRPr lang="en-US" smtClean="0">
              <a:solidFill>
                <a:prstClr val="black"/>
              </a:solidFill>
            </a:endParaRPr>
          </a:p>
        </p:txBody>
      </p:sp>
      <p:sp>
        <p:nvSpPr>
          <p:cNvPr id="91139" name="Rectangle 2"/>
          <p:cNvSpPr>
            <a:spLocks noGrp="1" noRot="1" noChangeAspect="1" noChangeArrowheads="1" noTextEdit="1"/>
          </p:cNvSpPr>
          <p:nvPr>
            <p:ph type="sldImg"/>
          </p:nvPr>
        </p:nvSpPr>
        <p:spPr>
          <a:xfrm>
            <a:off x="1144588" y="685800"/>
            <a:ext cx="4570412" cy="3429000"/>
          </a:xfrm>
          <a:ln/>
        </p:spPr>
      </p:sp>
      <p:sp>
        <p:nvSpPr>
          <p:cNvPr id="91140" name="Rectangle 3"/>
          <p:cNvSpPr>
            <a:spLocks noGrp="1" noChangeArrowheads="1"/>
          </p:cNvSpPr>
          <p:nvPr>
            <p:ph type="body" idx="1"/>
          </p:nvPr>
        </p:nvSpPr>
        <p:spPr>
          <a:noFill/>
          <a:ln/>
        </p:spPr>
        <p:txBody>
          <a:bodyPr/>
          <a:lstStyle/>
          <a:p>
            <a:r>
              <a:rPr lang="en-US" dirty="0" smtClean="0"/>
              <a:t>Let’s get back to our discussion of Web mining and its applications.</a:t>
            </a:r>
          </a:p>
          <a:p>
            <a:endParaRPr lang="en-US" dirty="0" smtClean="0"/>
          </a:p>
          <a:p>
            <a:r>
              <a:rPr lang="en-US" dirty="0" smtClean="0"/>
              <a:t>Web</a:t>
            </a:r>
            <a:r>
              <a:rPr lang="en-US" baseline="0" dirty="0" smtClean="0"/>
              <a:t> mining can be categorized into three separate areas based on the type of data that is being mined or analyzed.</a:t>
            </a: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031"/>
          <p:cNvSpPr>
            <a:spLocks noGrp="1" noChangeArrowheads="1"/>
          </p:cNvSpPr>
          <p:nvPr>
            <p:ph type="sldNum" sz="quarter" idx="5"/>
          </p:nvPr>
        </p:nvSpPr>
        <p:spPr>
          <a:noFill/>
        </p:spPr>
        <p:txBody>
          <a:bodyPr/>
          <a:lstStyle/>
          <a:p>
            <a:fld id="{E61AEB28-94AD-4A8D-8482-0B8DE4D14510}" type="slidenum">
              <a:rPr lang="en-US" smtClean="0">
                <a:solidFill>
                  <a:prstClr val="black"/>
                </a:solidFill>
              </a:rPr>
              <a:pPr/>
              <a:t>18</a:t>
            </a:fld>
            <a:endParaRPr lang="en-US" smtClean="0">
              <a:solidFill>
                <a:prstClr val="black"/>
              </a:solidFill>
            </a:endParaRPr>
          </a:p>
        </p:txBody>
      </p:sp>
      <p:sp>
        <p:nvSpPr>
          <p:cNvPr id="92163" name="Rectangle 2"/>
          <p:cNvSpPr>
            <a:spLocks noGrp="1" noRot="1" noChangeAspect="1" noChangeArrowheads="1" noTextEdit="1"/>
          </p:cNvSpPr>
          <p:nvPr>
            <p:ph type="sldImg"/>
          </p:nvPr>
        </p:nvSpPr>
        <p:spPr>
          <a:xfrm>
            <a:off x="1144588" y="685800"/>
            <a:ext cx="4570412" cy="3429000"/>
          </a:xfrm>
          <a:ln/>
        </p:spPr>
      </p:sp>
      <p:sp>
        <p:nvSpPr>
          <p:cNvPr id="9216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031"/>
          <p:cNvSpPr>
            <a:spLocks noGrp="1" noChangeArrowheads="1"/>
          </p:cNvSpPr>
          <p:nvPr>
            <p:ph type="sldNum" sz="quarter" idx="5"/>
          </p:nvPr>
        </p:nvSpPr>
        <p:spPr>
          <a:noFill/>
        </p:spPr>
        <p:txBody>
          <a:bodyPr/>
          <a:lstStyle/>
          <a:p>
            <a:fld id="{D871A404-4B33-47B4-9B4E-2C9844F22FA5}" type="slidenum">
              <a:rPr lang="en-US" smtClean="0">
                <a:solidFill>
                  <a:prstClr val="black"/>
                </a:solidFill>
              </a:rPr>
              <a:pPr/>
              <a:t>19</a:t>
            </a:fld>
            <a:endParaRPr lang="en-US" smtClean="0">
              <a:solidFill>
                <a:prstClr val="black"/>
              </a:solidFill>
            </a:endParaRPr>
          </a:p>
        </p:txBody>
      </p:sp>
      <p:sp>
        <p:nvSpPr>
          <p:cNvPr id="93187" name="Rectangle 2"/>
          <p:cNvSpPr>
            <a:spLocks noGrp="1" noRot="1" noChangeAspect="1" noChangeArrowheads="1" noTextEdit="1"/>
          </p:cNvSpPr>
          <p:nvPr>
            <p:ph type="sldImg"/>
          </p:nvPr>
        </p:nvSpPr>
        <p:spPr>
          <a:xfrm>
            <a:off x="1144588" y="685800"/>
            <a:ext cx="4570412" cy="3429000"/>
          </a:xfrm>
          <a:ln/>
        </p:spPr>
      </p:sp>
      <p:sp>
        <p:nvSpPr>
          <p:cNvPr id="9318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1031"/>
          <p:cNvSpPr>
            <a:spLocks noGrp="1" noChangeArrowheads="1"/>
          </p:cNvSpPr>
          <p:nvPr>
            <p:ph type="sldNum" sz="quarter" idx="5"/>
          </p:nvPr>
        </p:nvSpPr>
        <p:spPr>
          <a:noFill/>
        </p:spPr>
        <p:txBody>
          <a:bodyPr/>
          <a:lstStyle/>
          <a:p>
            <a:fld id="{57FE005E-BFA8-4216-A547-EF890202FDC1}" type="slidenum">
              <a:rPr lang="en-US" smtClean="0">
                <a:solidFill>
                  <a:prstClr val="black"/>
                </a:solidFill>
              </a:rPr>
              <a:pPr/>
              <a:t>20</a:t>
            </a:fld>
            <a:endParaRPr lang="en-US" smtClean="0">
              <a:solidFill>
                <a:prstClr val="black"/>
              </a:solidFill>
            </a:endParaRPr>
          </a:p>
        </p:txBody>
      </p:sp>
      <p:sp>
        <p:nvSpPr>
          <p:cNvPr id="94211" name="Rectangle 2"/>
          <p:cNvSpPr>
            <a:spLocks noGrp="1" noRot="1" noChangeAspect="1" noChangeArrowheads="1" noTextEdit="1"/>
          </p:cNvSpPr>
          <p:nvPr>
            <p:ph type="sldImg"/>
          </p:nvPr>
        </p:nvSpPr>
        <p:spPr>
          <a:xfrm>
            <a:off x="1144588" y="685800"/>
            <a:ext cx="4570412" cy="3429000"/>
          </a:xfrm>
          <a:ln/>
        </p:spPr>
      </p:sp>
      <p:sp>
        <p:nvSpPr>
          <p:cNvPr id="9421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031"/>
          <p:cNvSpPr>
            <a:spLocks noGrp="1" noChangeArrowheads="1"/>
          </p:cNvSpPr>
          <p:nvPr>
            <p:ph type="sldNum" sz="quarter" idx="5"/>
          </p:nvPr>
        </p:nvSpPr>
        <p:spPr>
          <a:noFill/>
        </p:spPr>
        <p:txBody>
          <a:bodyPr/>
          <a:lstStyle/>
          <a:p>
            <a:fld id="{75A831B4-97F6-421A-B1B0-7CC6B0714972}" type="slidenum">
              <a:rPr lang="en-US" smtClean="0">
                <a:solidFill>
                  <a:prstClr val="black"/>
                </a:solidFill>
              </a:rPr>
              <a:pPr/>
              <a:t>21</a:t>
            </a:fld>
            <a:endParaRPr lang="en-US" smtClean="0">
              <a:solidFill>
                <a:prstClr val="black"/>
              </a:solidFill>
            </a:endParaRPr>
          </a:p>
        </p:txBody>
      </p:sp>
      <p:sp>
        <p:nvSpPr>
          <p:cNvPr id="95235" name="Rectangle 2"/>
          <p:cNvSpPr>
            <a:spLocks noGrp="1" noRot="1" noChangeAspect="1" noChangeArrowheads="1" noTextEdit="1"/>
          </p:cNvSpPr>
          <p:nvPr>
            <p:ph type="sldImg"/>
          </p:nvPr>
        </p:nvSpPr>
        <p:spPr>
          <a:xfrm>
            <a:off x="1144588" y="685800"/>
            <a:ext cx="4570412" cy="3429000"/>
          </a:xfrm>
          <a:ln/>
        </p:spPr>
      </p:sp>
      <p:sp>
        <p:nvSpPr>
          <p:cNvPr id="9523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EAE636-27EC-4DF4-8B91-3565CCE5FE69}" type="datetimeFigureOut">
              <a:rPr lang="en-US" smtClean="0"/>
              <a:t>07-Dec-22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85970D-7A7D-4E3F-BD17-7F3AA640F8F7}" type="slidenum">
              <a:rPr lang="en-US" smtClean="0"/>
              <a:t>‹#›</a:t>
            </a:fld>
            <a:endParaRPr lang="en-US"/>
          </a:p>
        </p:txBody>
      </p:sp>
    </p:spTree>
    <p:extLst>
      <p:ext uri="{BB962C8B-B14F-4D97-AF65-F5344CB8AC3E}">
        <p14:creationId xmlns:p14="http://schemas.microsoft.com/office/powerpoint/2010/main" val="13503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EAE636-27EC-4DF4-8B91-3565CCE5FE69}" type="datetimeFigureOut">
              <a:rPr lang="en-US" smtClean="0"/>
              <a:t>07-Dec-22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85970D-7A7D-4E3F-BD17-7F3AA640F8F7}" type="slidenum">
              <a:rPr lang="en-US" smtClean="0"/>
              <a:t>‹#›</a:t>
            </a:fld>
            <a:endParaRPr lang="en-US"/>
          </a:p>
        </p:txBody>
      </p:sp>
    </p:spTree>
    <p:extLst>
      <p:ext uri="{BB962C8B-B14F-4D97-AF65-F5344CB8AC3E}">
        <p14:creationId xmlns:p14="http://schemas.microsoft.com/office/powerpoint/2010/main" val="184365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EAE636-27EC-4DF4-8B91-3565CCE5FE69}" type="datetimeFigureOut">
              <a:rPr lang="en-US" smtClean="0"/>
              <a:t>07-Dec-22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85970D-7A7D-4E3F-BD17-7F3AA640F8F7}" type="slidenum">
              <a:rPr lang="en-US" smtClean="0"/>
              <a:t>‹#›</a:t>
            </a:fld>
            <a:endParaRPr lang="en-US"/>
          </a:p>
        </p:txBody>
      </p:sp>
    </p:spTree>
    <p:extLst>
      <p:ext uri="{BB962C8B-B14F-4D97-AF65-F5344CB8AC3E}">
        <p14:creationId xmlns:p14="http://schemas.microsoft.com/office/powerpoint/2010/main" val="1963958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67710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423193"/>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07-Dec-22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24632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1">
                <a:solidFill>
                  <a:srgbClr val="CC66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75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07-Dec-22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26058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1">
                <a:solidFill>
                  <a:srgbClr val="CC6600"/>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2319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2319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07-Dec-22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190029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1">
                <a:solidFill>
                  <a:srgbClr val="CC66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07-Dec-22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99436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07-Dec-22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1063398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pPr>
              <a:defRPr/>
            </a:pPr>
            <a:fld id="{186A5974-DD28-47A3-A620-AF38B0EEC15F}" type="slidenum">
              <a:rPr lang="en-US">
                <a:solidFill>
                  <a:srgbClr val="3333CC"/>
                </a:solidFill>
              </a:rPr>
              <a:pPr>
                <a:defRPr/>
              </a:pPr>
              <a:t>‹#›</a:t>
            </a:fld>
            <a:endParaRPr lang="en-US" sz="1400" b="0">
              <a:solidFill>
                <a:srgbClr val="000000"/>
              </a:solidFill>
            </a:endParaRPr>
          </a:p>
        </p:txBody>
      </p:sp>
    </p:spTree>
    <p:extLst>
      <p:ext uri="{BB962C8B-B14F-4D97-AF65-F5344CB8AC3E}">
        <p14:creationId xmlns:p14="http://schemas.microsoft.com/office/powerpoint/2010/main" val="50604437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a:xfrm>
            <a:off x="3556000" y="6445250"/>
            <a:ext cx="1905000" cy="304800"/>
          </a:xfrm>
        </p:spPr>
        <p:txBody>
          <a:bodyPr/>
          <a:lstStyle>
            <a:lvl1pPr algn="ctr">
              <a:defRPr/>
            </a:lvl1pPr>
          </a:lstStyle>
          <a:p>
            <a:pPr>
              <a:defRPr/>
            </a:pPr>
            <a:fld id="{FCAA1E34-28D7-4E92-AABC-B97545724F2C}" type="slidenum">
              <a:rPr lang="en-US">
                <a:solidFill>
                  <a:srgbClr val="3333CC"/>
                </a:solidFill>
              </a:rPr>
              <a:pPr>
                <a:defRPr/>
              </a:pPr>
              <a:t>‹#›</a:t>
            </a:fld>
            <a:endParaRPr lang="en-US" sz="1400" b="0">
              <a:solidFill>
                <a:srgbClr val="000000"/>
              </a:solidFill>
            </a:endParaRPr>
          </a:p>
        </p:txBody>
      </p:sp>
    </p:spTree>
    <p:extLst>
      <p:ext uri="{BB962C8B-B14F-4D97-AF65-F5344CB8AC3E}">
        <p14:creationId xmlns:p14="http://schemas.microsoft.com/office/powerpoint/2010/main" val="317517295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pPr>
              <a:defRPr/>
            </a:pPr>
            <a:fld id="{07D2DD9B-1241-41DB-BDF7-05192F5C55D6}" type="slidenum">
              <a:rPr lang="en-US">
                <a:solidFill>
                  <a:srgbClr val="3333CC"/>
                </a:solidFill>
              </a:rPr>
              <a:pPr>
                <a:defRPr/>
              </a:pPr>
              <a:t>‹#›</a:t>
            </a:fld>
            <a:endParaRPr lang="en-US" sz="1400" b="0">
              <a:solidFill>
                <a:srgbClr val="000000"/>
              </a:solidFill>
            </a:endParaRPr>
          </a:p>
        </p:txBody>
      </p:sp>
    </p:spTree>
    <p:extLst>
      <p:ext uri="{BB962C8B-B14F-4D97-AF65-F5344CB8AC3E}">
        <p14:creationId xmlns:p14="http://schemas.microsoft.com/office/powerpoint/2010/main" val="295504841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EAE636-27EC-4DF4-8B91-3565CCE5FE69}" type="datetimeFigureOut">
              <a:rPr lang="en-US" smtClean="0"/>
              <a:t>07-Dec-22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85970D-7A7D-4E3F-BD17-7F3AA640F8F7}" type="slidenum">
              <a:rPr lang="en-US" smtClean="0"/>
              <a:t>‹#›</a:t>
            </a:fld>
            <a:endParaRPr lang="en-US"/>
          </a:p>
        </p:txBody>
      </p:sp>
    </p:spTree>
    <p:extLst>
      <p:ext uri="{BB962C8B-B14F-4D97-AF65-F5344CB8AC3E}">
        <p14:creationId xmlns:p14="http://schemas.microsoft.com/office/powerpoint/2010/main" val="31480792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430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038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pPr>
              <a:defRPr/>
            </a:pPr>
            <a:fld id="{1AAE1226-1888-4D08-8DAF-DA24A0E61F42}" type="slidenum">
              <a:rPr lang="en-US">
                <a:solidFill>
                  <a:srgbClr val="3333CC"/>
                </a:solidFill>
              </a:rPr>
              <a:pPr>
                <a:defRPr/>
              </a:pPr>
              <a:t>‹#›</a:t>
            </a:fld>
            <a:endParaRPr lang="en-US" sz="1400" b="0">
              <a:solidFill>
                <a:srgbClr val="000000"/>
              </a:solidFill>
            </a:endParaRPr>
          </a:p>
        </p:txBody>
      </p:sp>
    </p:spTree>
    <p:extLst>
      <p:ext uri="{BB962C8B-B14F-4D97-AF65-F5344CB8AC3E}">
        <p14:creationId xmlns:p14="http://schemas.microsoft.com/office/powerpoint/2010/main" val="314527180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pPr>
              <a:defRPr/>
            </a:pPr>
            <a:fld id="{603124CE-4103-4F93-A49C-D12839072915}" type="slidenum">
              <a:rPr lang="en-US">
                <a:solidFill>
                  <a:srgbClr val="3333CC"/>
                </a:solidFill>
              </a:rPr>
              <a:pPr>
                <a:defRPr/>
              </a:pPr>
              <a:t>‹#›</a:t>
            </a:fld>
            <a:endParaRPr lang="en-US" sz="1400" b="0">
              <a:solidFill>
                <a:srgbClr val="000000"/>
              </a:solidFill>
            </a:endParaRPr>
          </a:p>
        </p:txBody>
      </p:sp>
    </p:spTree>
    <p:extLst>
      <p:ext uri="{BB962C8B-B14F-4D97-AF65-F5344CB8AC3E}">
        <p14:creationId xmlns:p14="http://schemas.microsoft.com/office/powerpoint/2010/main" val="139898000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pPr>
              <a:defRPr/>
            </a:pPr>
            <a:fld id="{E5522C9C-B71C-4BFF-A6A7-06E61A76695C}" type="slidenum">
              <a:rPr lang="en-US">
                <a:solidFill>
                  <a:srgbClr val="3333CC"/>
                </a:solidFill>
              </a:rPr>
              <a:pPr>
                <a:defRPr/>
              </a:pPr>
              <a:t>‹#›</a:t>
            </a:fld>
            <a:endParaRPr lang="en-US" sz="1400" b="0">
              <a:solidFill>
                <a:srgbClr val="000000"/>
              </a:solidFill>
            </a:endParaRPr>
          </a:p>
        </p:txBody>
      </p:sp>
    </p:spTree>
    <p:extLst>
      <p:ext uri="{BB962C8B-B14F-4D97-AF65-F5344CB8AC3E}">
        <p14:creationId xmlns:p14="http://schemas.microsoft.com/office/powerpoint/2010/main" val="139800471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pPr>
              <a:defRPr/>
            </a:pPr>
            <a:fld id="{BD68A888-AE69-4C16-B48F-61E3E23E55AE}" type="slidenum">
              <a:rPr lang="en-US">
                <a:solidFill>
                  <a:srgbClr val="3333CC"/>
                </a:solidFill>
              </a:rPr>
              <a:pPr>
                <a:defRPr/>
              </a:pPr>
              <a:t>‹#›</a:t>
            </a:fld>
            <a:endParaRPr lang="en-US" sz="1400" b="0">
              <a:solidFill>
                <a:srgbClr val="000000"/>
              </a:solidFill>
            </a:endParaRPr>
          </a:p>
        </p:txBody>
      </p:sp>
    </p:spTree>
    <p:extLst>
      <p:ext uri="{BB962C8B-B14F-4D97-AF65-F5344CB8AC3E}">
        <p14:creationId xmlns:p14="http://schemas.microsoft.com/office/powerpoint/2010/main" val="101536488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pPr>
              <a:defRPr/>
            </a:pPr>
            <a:fld id="{10FCF742-D36D-4E69-BCC1-ABF1C9BDAF63}" type="slidenum">
              <a:rPr lang="en-US">
                <a:solidFill>
                  <a:srgbClr val="3333CC"/>
                </a:solidFill>
              </a:rPr>
              <a:pPr>
                <a:defRPr/>
              </a:pPr>
              <a:t>‹#›</a:t>
            </a:fld>
            <a:endParaRPr lang="en-US" sz="1400" b="0">
              <a:solidFill>
                <a:srgbClr val="000000"/>
              </a:solidFill>
            </a:endParaRPr>
          </a:p>
        </p:txBody>
      </p:sp>
    </p:spTree>
    <p:extLst>
      <p:ext uri="{BB962C8B-B14F-4D97-AF65-F5344CB8AC3E}">
        <p14:creationId xmlns:p14="http://schemas.microsoft.com/office/powerpoint/2010/main" val="207034559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pPr>
              <a:defRPr/>
            </a:pPr>
            <a:fld id="{F8661839-946D-4B10-B56F-171BEF0493D5}" type="slidenum">
              <a:rPr lang="en-US">
                <a:solidFill>
                  <a:srgbClr val="3333CC"/>
                </a:solidFill>
              </a:rPr>
              <a:pPr>
                <a:defRPr/>
              </a:pPr>
              <a:t>‹#›</a:t>
            </a:fld>
            <a:endParaRPr lang="en-US" sz="1400" b="0">
              <a:solidFill>
                <a:srgbClr val="000000"/>
              </a:solidFill>
            </a:endParaRPr>
          </a:p>
        </p:txBody>
      </p:sp>
    </p:spTree>
    <p:extLst>
      <p:ext uri="{BB962C8B-B14F-4D97-AF65-F5344CB8AC3E}">
        <p14:creationId xmlns:p14="http://schemas.microsoft.com/office/powerpoint/2010/main" val="253518618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pPr>
              <a:defRPr/>
            </a:pPr>
            <a:fld id="{653AEF5A-8D75-4970-8387-B531BDF62559}" type="slidenum">
              <a:rPr lang="en-US">
                <a:solidFill>
                  <a:srgbClr val="3333CC"/>
                </a:solidFill>
              </a:rPr>
              <a:pPr>
                <a:defRPr/>
              </a:pPr>
              <a:t>‹#›</a:t>
            </a:fld>
            <a:endParaRPr lang="en-US" sz="1400" b="0">
              <a:solidFill>
                <a:srgbClr val="000000"/>
              </a:solidFill>
            </a:endParaRPr>
          </a:p>
        </p:txBody>
      </p:sp>
    </p:spTree>
    <p:extLst>
      <p:ext uri="{BB962C8B-B14F-4D97-AF65-F5344CB8AC3E}">
        <p14:creationId xmlns:p14="http://schemas.microsoft.com/office/powerpoint/2010/main" val="357935614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15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81000"/>
            <a:ext cx="6019800" cy="5715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pPr>
              <a:defRPr/>
            </a:pPr>
            <a:fld id="{166AC9EB-3DEE-4BF2-A570-D5BFA8390800}" type="slidenum">
              <a:rPr lang="en-US">
                <a:solidFill>
                  <a:srgbClr val="3333CC"/>
                </a:solidFill>
              </a:rPr>
              <a:pPr>
                <a:defRPr/>
              </a:pPr>
              <a:t>‹#›</a:t>
            </a:fld>
            <a:endParaRPr lang="en-US" sz="1400" b="0">
              <a:solidFill>
                <a:srgbClr val="000000"/>
              </a:solidFill>
            </a:endParaRPr>
          </a:p>
        </p:txBody>
      </p:sp>
    </p:spTree>
    <p:extLst>
      <p:ext uri="{BB962C8B-B14F-4D97-AF65-F5344CB8AC3E}">
        <p14:creationId xmlns:p14="http://schemas.microsoft.com/office/powerpoint/2010/main" val="271424315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143000"/>
            <a:ext cx="40386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0386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pPr>
              <a:defRPr/>
            </a:pPr>
            <a:fld id="{265EEB3C-BED2-4163-901E-F5091ECB508F}" type="slidenum">
              <a:rPr lang="en-US">
                <a:solidFill>
                  <a:srgbClr val="3333CC"/>
                </a:solidFill>
              </a:rPr>
              <a:pPr>
                <a:defRPr/>
              </a:pPr>
              <a:t>‹#›</a:t>
            </a:fld>
            <a:endParaRPr lang="en-US" sz="1400" b="0">
              <a:solidFill>
                <a:srgbClr val="000000"/>
              </a:solidFill>
            </a:endParaRPr>
          </a:p>
        </p:txBody>
      </p:sp>
    </p:spTree>
    <p:extLst>
      <p:ext uri="{BB962C8B-B14F-4D97-AF65-F5344CB8AC3E}">
        <p14:creationId xmlns:p14="http://schemas.microsoft.com/office/powerpoint/2010/main" val="333559306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EAE636-27EC-4DF4-8B91-3565CCE5FE69}" type="datetimeFigureOut">
              <a:rPr lang="en-US" smtClean="0"/>
              <a:t>07-Dec-22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85970D-7A7D-4E3F-BD17-7F3AA640F8F7}" type="slidenum">
              <a:rPr lang="en-US" smtClean="0"/>
              <a:t>‹#›</a:t>
            </a:fld>
            <a:endParaRPr lang="en-US"/>
          </a:p>
        </p:txBody>
      </p:sp>
    </p:spTree>
    <p:extLst>
      <p:ext uri="{BB962C8B-B14F-4D97-AF65-F5344CB8AC3E}">
        <p14:creationId xmlns:p14="http://schemas.microsoft.com/office/powerpoint/2010/main" val="4167856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EAE636-27EC-4DF4-8B91-3565CCE5FE69}" type="datetimeFigureOut">
              <a:rPr lang="en-US" smtClean="0"/>
              <a:t>07-Dec-22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85970D-7A7D-4E3F-BD17-7F3AA640F8F7}" type="slidenum">
              <a:rPr lang="en-US" smtClean="0"/>
              <a:t>‹#›</a:t>
            </a:fld>
            <a:endParaRPr lang="en-US"/>
          </a:p>
        </p:txBody>
      </p:sp>
    </p:spTree>
    <p:extLst>
      <p:ext uri="{BB962C8B-B14F-4D97-AF65-F5344CB8AC3E}">
        <p14:creationId xmlns:p14="http://schemas.microsoft.com/office/powerpoint/2010/main" val="22679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6"/>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6"/>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EAE636-27EC-4DF4-8B91-3565CCE5FE69}" type="datetimeFigureOut">
              <a:rPr lang="en-US" smtClean="0"/>
              <a:t>07-Dec-22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85970D-7A7D-4E3F-BD17-7F3AA640F8F7}" type="slidenum">
              <a:rPr lang="en-US" smtClean="0"/>
              <a:t>‹#›</a:t>
            </a:fld>
            <a:endParaRPr lang="en-US"/>
          </a:p>
        </p:txBody>
      </p:sp>
    </p:spTree>
    <p:extLst>
      <p:ext uri="{BB962C8B-B14F-4D97-AF65-F5344CB8AC3E}">
        <p14:creationId xmlns:p14="http://schemas.microsoft.com/office/powerpoint/2010/main" val="1710878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EAE636-27EC-4DF4-8B91-3565CCE5FE69}" type="datetimeFigureOut">
              <a:rPr lang="en-US" smtClean="0"/>
              <a:t>07-Dec-22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85970D-7A7D-4E3F-BD17-7F3AA640F8F7}" type="slidenum">
              <a:rPr lang="en-US" smtClean="0"/>
              <a:t>‹#›</a:t>
            </a:fld>
            <a:endParaRPr lang="en-US"/>
          </a:p>
        </p:txBody>
      </p:sp>
    </p:spTree>
    <p:extLst>
      <p:ext uri="{BB962C8B-B14F-4D97-AF65-F5344CB8AC3E}">
        <p14:creationId xmlns:p14="http://schemas.microsoft.com/office/powerpoint/2010/main" val="261501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EAE636-27EC-4DF4-8B91-3565CCE5FE69}" type="datetimeFigureOut">
              <a:rPr lang="en-US" smtClean="0"/>
              <a:t>07-Dec-22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85970D-7A7D-4E3F-BD17-7F3AA640F8F7}" type="slidenum">
              <a:rPr lang="en-US" smtClean="0"/>
              <a:t>‹#›</a:t>
            </a:fld>
            <a:endParaRPr lang="en-US"/>
          </a:p>
        </p:txBody>
      </p:sp>
    </p:spTree>
    <p:extLst>
      <p:ext uri="{BB962C8B-B14F-4D97-AF65-F5344CB8AC3E}">
        <p14:creationId xmlns:p14="http://schemas.microsoft.com/office/powerpoint/2010/main" val="1472908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EAE636-27EC-4DF4-8B91-3565CCE5FE69}" type="datetimeFigureOut">
              <a:rPr lang="en-US" smtClean="0"/>
              <a:t>07-Dec-22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85970D-7A7D-4E3F-BD17-7F3AA640F8F7}" type="slidenum">
              <a:rPr lang="en-US" smtClean="0"/>
              <a:t>‹#›</a:t>
            </a:fld>
            <a:endParaRPr lang="en-US"/>
          </a:p>
        </p:txBody>
      </p:sp>
    </p:spTree>
    <p:extLst>
      <p:ext uri="{BB962C8B-B14F-4D97-AF65-F5344CB8AC3E}">
        <p14:creationId xmlns:p14="http://schemas.microsoft.com/office/powerpoint/2010/main" val="233314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EAE636-27EC-4DF4-8B91-3565CCE5FE69}" type="datetimeFigureOut">
              <a:rPr lang="en-US" smtClean="0"/>
              <a:t>07-Dec-22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85970D-7A7D-4E3F-BD17-7F3AA640F8F7}" type="slidenum">
              <a:rPr lang="en-US" smtClean="0"/>
              <a:t>‹#›</a:t>
            </a:fld>
            <a:endParaRPr lang="en-US"/>
          </a:p>
        </p:txBody>
      </p:sp>
    </p:spTree>
    <p:extLst>
      <p:ext uri="{BB962C8B-B14F-4D97-AF65-F5344CB8AC3E}">
        <p14:creationId xmlns:p14="http://schemas.microsoft.com/office/powerpoint/2010/main" val="2421470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EAE636-27EC-4DF4-8B91-3565CCE5FE69}" type="datetimeFigureOut">
              <a:rPr lang="en-US" smtClean="0"/>
              <a:t>07-Dec-22</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85970D-7A7D-4E3F-BD17-7F3AA640F8F7}" type="slidenum">
              <a:rPr lang="en-US" smtClean="0"/>
              <a:t>‹#›</a:t>
            </a:fld>
            <a:endParaRPr lang="en-US"/>
          </a:p>
        </p:txBody>
      </p:sp>
    </p:spTree>
    <p:extLst>
      <p:ext uri="{BB962C8B-B14F-4D97-AF65-F5344CB8AC3E}">
        <p14:creationId xmlns:p14="http://schemas.microsoft.com/office/powerpoint/2010/main" val="2795230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62831" y="161775"/>
            <a:ext cx="7696200" cy="690716"/>
          </a:xfrm>
          <a:prstGeom prst="rect">
            <a:avLst/>
          </a:prstGeom>
          <a:blipFill>
            <a:blip r:embed="rId7" cstate="print"/>
            <a:stretch>
              <a:fillRect/>
            </a:stretch>
          </a:blipFill>
        </p:spPr>
        <p:txBody>
          <a:bodyPr wrap="square" lIns="0" tIns="0" rIns="0" bIns="0" rtlCol="0"/>
          <a:lstStyle/>
          <a:p>
            <a:endParaRPr smtClean="0">
              <a:solidFill>
                <a:prstClr val="black"/>
              </a:solidFill>
            </a:endParaRPr>
          </a:p>
        </p:txBody>
      </p:sp>
      <p:sp>
        <p:nvSpPr>
          <p:cNvPr id="17" name="bg object 17"/>
          <p:cNvSpPr/>
          <p:nvPr/>
        </p:nvSpPr>
        <p:spPr>
          <a:xfrm>
            <a:off x="1272381" y="171292"/>
            <a:ext cx="7467600" cy="666133"/>
          </a:xfrm>
          <a:custGeom>
            <a:avLst/>
            <a:gdLst/>
            <a:ahLst/>
            <a:cxnLst/>
            <a:rect l="l" t="t" r="r" b="b"/>
            <a:pathLst>
              <a:path w="7467600" h="666750">
                <a:moveTo>
                  <a:pt x="0" y="352425"/>
                </a:moveTo>
                <a:lnTo>
                  <a:pt x="7467600" y="352425"/>
                </a:lnTo>
              </a:path>
              <a:path w="7467600" h="666750">
                <a:moveTo>
                  <a:pt x="361950" y="0"/>
                </a:moveTo>
                <a:lnTo>
                  <a:pt x="361950" y="666750"/>
                </a:lnTo>
              </a:path>
              <a:path w="7467600" h="666750">
                <a:moveTo>
                  <a:pt x="723900" y="0"/>
                </a:moveTo>
                <a:lnTo>
                  <a:pt x="723900" y="666750"/>
                </a:lnTo>
              </a:path>
              <a:path w="7467600" h="666750">
                <a:moveTo>
                  <a:pt x="1085850" y="0"/>
                </a:moveTo>
                <a:lnTo>
                  <a:pt x="1085850" y="666750"/>
                </a:lnTo>
              </a:path>
              <a:path w="7467600" h="666750">
                <a:moveTo>
                  <a:pt x="1447800" y="0"/>
                </a:moveTo>
                <a:lnTo>
                  <a:pt x="1447800" y="666750"/>
                </a:lnTo>
              </a:path>
              <a:path w="7467600" h="666750">
                <a:moveTo>
                  <a:pt x="1809750" y="0"/>
                </a:moveTo>
                <a:lnTo>
                  <a:pt x="1809750" y="666750"/>
                </a:lnTo>
              </a:path>
              <a:path w="7467600" h="666750">
                <a:moveTo>
                  <a:pt x="2171700" y="0"/>
                </a:moveTo>
                <a:lnTo>
                  <a:pt x="2171700" y="666750"/>
                </a:lnTo>
              </a:path>
              <a:path w="7467600" h="666750">
                <a:moveTo>
                  <a:pt x="2533650" y="0"/>
                </a:moveTo>
                <a:lnTo>
                  <a:pt x="2533650" y="666750"/>
                </a:lnTo>
              </a:path>
              <a:path w="7467600" h="666750">
                <a:moveTo>
                  <a:pt x="2895600" y="0"/>
                </a:moveTo>
                <a:lnTo>
                  <a:pt x="2895600" y="666750"/>
                </a:lnTo>
              </a:path>
              <a:path w="7467600" h="666750">
                <a:moveTo>
                  <a:pt x="3257550" y="0"/>
                </a:moveTo>
                <a:lnTo>
                  <a:pt x="3257550" y="666750"/>
                </a:lnTo>
              </a:path>
              <a:path w="7467600" h="666750">
                <a:moveTo>
                  <a:pt x="3619500" y="0"/>
                </a:moveTo>
                <a:lnTo>
                  <a:pt x="3619500" y="666750"/>
                </a:lnTo>
              </a:path>
              <a:path w="7467600" h="666750">
                <a:moveTo>
                  <a:pt x="3981450" y="0"/>
                </a:moveTo>
                <a:lnTo>
                  <a:pt x="3981450" y="666750"/>
                </a:lnTo>
              </a:path>
              <a:path w="7467600" h="666750">
                <a:moveTo>
                  <a:pt x="4343400" y="0"/>
                </a:moveTo>
                <a:lnTo>
                  <a:pt x="4343400" y="666750"/>
                </a:lnTo>
              </a:path>
              <a:path w="7467600" h="666750">
                <a:moveTo>
                  <a:pt x="4705350" y="0"/>
                </a:moveTo>
                <a:lnTo>
                  <a:pt x="4705350" y="666750"/>
                </a:lnTo>
              </a:path>
              <a:path w="7467600" h="666750">
                <a:moveTo>
                  <a:pt x="5067300" y="0"/>
                </a:moveTo>
                <a:lnTo>
                  <a:pt x="5067300" y="666750"/>
                </a:lnTo>
              </a:path>
              <a:path w="7467600" h="666750">
                <a:moveTo>
                  <a:pt x="5429250" y="0"/>
                </a:moveTo>
                <a:lnTo>
                  <a:pt x="5429250" y="666750"/>
                </a:lnTo>
              </a:path>
              <a:path w="7467600" h="666750">
                <a:moveTo>
                  <a:pt x="5791200" y="0"/>
                </a:moveTo>
                <a:lnTo>
                  <a:pt x="5791200" y="666750"/>
                </a:lnTo>
              </a:path>
              <a:path w="7467600" h="666750">
                <a:moveTo>
                  <a:pt x="6153150" y="0"/>
                </a:moveTo>
                <a:lnTo>
                  <a:pt x="6153150" y="666750"/>
                </a:lnTo>
              </a:path>
              <a:path w="7467600" h="666750">
                <a:moveTo>
                  <a:pt x="6515100" y="0"/>
                </a:moveTo>
                <a:lnTo>
                  <a:pt x="6515100" y="666750"/>
                </a:lnTo>
              </a:path>
              <a:path w="7467600" h="666750">
                <a:moveTo>
                  <a:pt x="6877050" y="0"/>
                </a:moveTo>
                <a:lnTo>
                  <a:pt x="6877050" y="666750"/>
                </a:lnTo>
              </a:path>
              <a:path w="7467600" h="666750">
                <a:moveTo>
                  <a:pt x="7239000" y="0"/>
                </a:moveTo>
                <a:lnTo>
                  <a:pt x="7239000" y="666750"/>
                </a:lnTo>
              </a:path>
            </a:pathLst>
          </a:custGeom>
          <a:ln w="9525">
            <a:solidFill>
              <a:srgbClr val="CCB373"/>
            </a:solidFill>
          </a:ln>
        </p:spPr>
        <p:txBody>
          <a:bodyPr wrap="square" lIns="0" tIns="0" rIns="0" bIns="0" rtlCol="0"/>
          <a:lstStyle/>
          <a:p>
            <a:endParaRPr smtClean="0">
              <a:solidFill>
                <a:prstClr val="black"/>
              </a:solidFill>
            </a:endParaRPr>
          </a:p>
        </p:txBody>
      </p:sp>
      <p:sp>
        <p:nvSpPr>
          <p:cNvPr id="18" name="bg object 18"/>
          <p:cNvSpPr/>
          <p:nvPr/>
        </p:nvSpPr>
        <p:spPr>
          <a:xfrm>
            <a:off x="1920081" y="171292"/>
            <a:ext cx="5867400" cy="675649"/>
          </a:xfrm>
          <a:custGeom>
            <a:avLst/>
            <a:gdLst/>
            <a:ahLst/>
            <a:cxnLst/>
            <a:rect l="l" t="t" r="r" b="b"/>
            <a:pathLst>
              <a:path w="5867400" h="676275">
                <a:moveTo>
                  <a:pt x="2609850" y="0"/>
                </a:moveTo>
                <a:lnTo>
                  <a:pt x="2609850" y="228600"/>
                </a:lnTo>
              </a:path>
              <a:path w="5867400" h="676275">
                <a:moveTo>
                  <a:pt x="2800350" y="352425"/>
                </a:moveTo>
                <a:lnTo>
                  <a:pt x="2914650" y="352425"/>
                </a:lnTo>
              </a:path>
              <a:path w="5867400" h="676275">
                <a:moveTo>
                  <a:pt x="2971800" y="381000"/>
                </a:moveTo>
                <a:lnTo>
                  <a:pt x="2971800" y="428625"/>
                </a:lnTo>
              </a:path>
              <a:path w="5867400" h="676275">
                <a:moveTo>
                  <a:pt x="3333750" y="542925"/>
                </a:moveTo>
                <a:lnTo>
                  <a:pt x="3333750" y="666750"/>
                </a:lnTo>
              </a:path>
              <a:path w="5867400" h="676275">
                <a:moveTo>
                  <a:pt x="4419600" y="180975"/>
                </a:moveTo>
                <a:lnTo>
                  <a:pt x="4419600" y="466725"/>
                </a:lnTo>
              </a:path>
              <a:path w="5867400" h="676275">
                <a:moveTo>
                  <a:pt x="4267200" y="352425"/>
                </a:moveTo>
                <a:lnTo>
                  <a:pt x="4819650" y="352425"/>
                </a:lnTo>
              </a:path>
              <a:path w="5867400" h="676275">
                <a:moveTo>
                  <a:pt x="4781550" y="200025"/>
                </a:moveTo>
                <a:lnTo>
                  <a:pt x="4781550" y="666750"/>
                </a:lnTo>
              </a:path>
              <a:path w="5867400" h="676275">
                <a:moveTo>
                  <a:pt x="4781550" y="85725"/>
                </a:moveTo>
                <a:lnTo>
                  <a:pt x="4781550" y="9525"/>
                </a:lnTo>
              </a:path>
              <a:path w="5867400" h="676275">
                <a:moveTo>
                  <a:pt x="5143500" y="295275"/>
                </a:moveTo>
                <a:lnTo>
                  <a:pt x="5143500" y="0"/>
                </a:lnTo>
              </a:path>
              <a:path w="5867400" h="676275">
                <a:moveTo>
                  <a:pt x="5505450" y="352425"/>
                </a:moveTo>
                <a:lnTo>
                  <a:pt x="5381625" y="352425"/>
                </a:lnTo>
              </a:path>
              <a:path w="5867400" h="676275">
                <a:moveTo>
                  <a:pt x="5267325" y="352425"/>
                </a:moveTo>
                <a:lnTo>
                  <a:pt x="5172075" y="352425"/>
                </a:lnTo>
              </a:path>
              <a:path w="5867400" h="676275">
                <a:moveTo>
                  <a:pt x="5505450" y="428625"/>
                </a:moveTo>
                <a:lnTo>
                  <a:pt x="5505450" y="0"/>
                </a:lnTo>
              </a:path>
              <a:path w="5867400" h="676275">
                <a:moveTo>
                  <a:pt x="5867400" y="571500"/>
                </a:moveTo>
                <a:lnTo>
                  <a:pt x="5867400" y="628650"/>
                </a:lnTo>
              </a:path>
              <a:path w="5867400" h="676275">
                <a:moveTo>
                  <a:pt x="1524000" y="9525"/>
                </a:moveTo>
                <a:lnTo>
                  <a:pt x="1524000" y="104775"/>
                </a:lnTo>
              </a:path>
              <a:path w="5867400" h="676275">
                <a:moveTo>
                  <a:pt x="1162050" y="0"/>
                </a:moveTo>
                <a:lnTo>
                  <a:pt x="1162050" y="542925"/>
                </a:lnTo>
              </a:path>
              <a:path w="5867400" h="676275">
                <a:moveTo>
                  <a:pt x="1228725" y="352425"/>
                </a:moveTo>
                <a:lnTo>
                  <a:pt x="1123950" y="352425"/>
                </a:lnTo>
              </a:path>
              <a:path w="5867400" h="676275">
                <a:moveTo>
                  <a:pt x="904875" y="352425"/>
                </a:moveTo>
                <a:lnTo>
                  <a:pt x="1000125" y="352425"/>
                </a:lnTo>
              </a:path>
              <a:path w="5867400" h="676275">
                <a:moveTo>
                  <a:pt x="723900" y="352425"/>
                </a:moveTo>
                <a:lnTo>
                  <a:pt x="590550" y="352425"/>
                </a:lnTo>
              </a:path>
              <a:path w="5867400" h="676275">
                <a:moveTo>
                  <a:pt x="0" y="352425"/>
                </a:moveTo>
                <a:lnTo>
                  <a:pt x="552450" y="352425"/>
                </a:lnTo>
              </a:path>
              <a:path w="5867400" h="676275">
                <a:moveTo>
                  <a:pt x="438150" y="200025"/>
                </a:moveTo>
                <a:lnTo>
                  <a:pt x="438150" y="676275"/>
                </a:lnTo>
              </a:path>
              <a:path w="5867400" h="676275">
                <a:moveTo>
                  <a:pt x="76200" y="228600"/>
                </a:moveTo>
                <a:lnTo>
                  <a:pt x="76200" y="476250"/>
                </a:lnTo>
              </a:path>
              <a:path w="5867400" h="676275">
                <a:moveTo>
                  <a:pt x="438150" y="47625"/>
                </a:moveTo>
                <a:lnTo>
                  <a:pt x="438150" y="0"/>
                </a:lnTo>
              </a:path>
              <a:path w="5867400" h="676275">
                <a:moveTo>
                  <a:pt x="800100" y="114300"/>
                </a:moveTo>
                <a:lnTo>
                  <a:pt x="800100" y="266700"/>
                </a:lnTo>
              </a:path>
              <a:path w="5867400" h="676275">
                <a:moveTo>
                  <a:pt x="800100" y="38100"/>
                </a:moveTo>
                <a:lnTo>
                  <a:pt x="800100" y="0"/>
                </a:lnTo>
              </a:path>
              <a:path w="5867400" h="676275">
                <a:moveTo>
                  <a:pt x="4857750" y="352425"/>
                </a:moveTo>
                <a:lnTo>
                  <a:pt x="4991100" y="352425"/>
                </a:lnTo>
              </a:path>
            </a:pathLst>
          </a:custGeom>
          <a:ln w="9525">
            <a:solidFill>
              <a:srgbClr val="E4D093"/>
            </a:solidFill>
          </a:ln>
        </p:spPr>
        <p:txBody>
          <a:bodyPr wrap="square" lIns="0" tIns="0" rIns="0" bIns="0" rtlCol="0"/>
          <a:lstStyle/>
          <a:p>
            <a:endParaRPr smtClean="0">
              <a:solidFill>
                <a:prstClr val="black"/>
              </a:solidFill>
            </a:endParaRPr>
          </a:p>
        </p:txBody>
      </p:sp>
      <p:sp>
        <p:nvSpPr>
          <p:cNvPr id="19" name="bg object 19"/>
          <p:cNvSpPr/>
          <p:nvPr/>
        </p:nvSpPr>
        <p:spPr>
          <a:xfrm>
            <a:off x="304800" y="119745"/>
            <a:ext cx="762000" cy="342583"/>
          </a:xfrm>
          <a:prstGeom prst="rect">
            <a:avLst/>
          </a:prstGeom>
          <a:blipFill>
            <a:blip r:embed="rId8" cstate="print"/>
            <a:stretch>
              <a:fillRect/>
            </a:stretch>
          </a:blipFill>
        </p:spPr>
        <p:txBody>
          <a:bodyPr wrap="square" lIns="0" tIns="0" rIns="0" bIns="0" rtlCol="0"/>
          <a:lstStyle/>
          <a:p>
            <a:endParaRPr smtClean="0">
              <a:solidFill>
                <a:prstClr val="black"/>
              </a:solidFill>
            </a:endParaRPr>
          </a:p>
        </p:txBody>
      </p:sp>
      <p:sp>
        <p:nvSpPr>
          <p:cNvPr id="20" name="bg object 20"/>
          <p:cNvSpPr/>
          <p:nvPr/>
        </p:nvSpPr>
        <p:spPr>
          <a:xfrm>
            <a:off x="295276" y="462328"/>
            <a:ext cx="771525" cy="447261"/>
          </a:xfrm>
          <a:prstGeom prst="rect">
            <a:avLst/>
          </a:prstGeom>
          <a:blipFill>
            <a:blip r:embed="rId9" cstate="print"/>
            <a:stretch>
              <a:fillRect/>
            </a:stretch>
          </a:blipFill>
        </p:spPr>
        <p:txBody>
          <a:bodyPr wrap="square" lIns="0" tIns="0" rIns="0" bIns="0" rtlCol="0"/>
          <a:lstStyle/>
          <a:p>
            <a:endParaRPr smtClean="0">
              <a:solidFill>
                <a:prstClr val="black"/>
              </a:solidFill>
            </a:endParaRPr>
          </a:p>
        </p:txBody>
      </p:sp>
      <p:sp>
        <p:nvSpPr>
          <p:cNvPr id="2" name="Holder 2"/>
          <p:cNvSpPr>
            <a:spLocks noGrp="1"/>
          </p:cNvSpPr>
          <p:nvPr>
            <p:ph type="title"/>
          </p:nvPr>
        </p:nvSpPr>
        <p:spPr>
          <a:xfrm>
            <a:off x="330201" y="801739"/>
            <a:ext cx="7267575" cy="677108"/>
          </a:xfrm>
          <a:prstGeom prst="rect">
            <a:avLst/>
          </a:prstGeom>
        </p:spPr>
        <p:txBody>
          <a:bodyPr wrap="square" lIns="0" tIns="0" rIns="0" bIns="0">
            <a:spAutoFit/>
          </a:bodyPr>
          <a:lstStyle>
            <a:lvl1pPr>
              <a:defRPr sz="4400" b="0" i="1">
                <a:solidFill>
                  <a:srgbClr val="CC6600"/>
                </a:solidFill>
                <a:latin typeface="Times New Roman"/>
                <a:cs typeface="Times New Roman"/>
              </a:defRPr>
            </a:lvl1pPr>
          </a:lstStyle>
          <a:p>
            <a:endParaRPr/>
          </a:p>
        </p:txBody>
      </p:sp>
      <p:sp>
        <p:nvSpPr>
          <p:cNvPr id="3" name="Holder 3"/>
          <p:cNvSpPr>
            <a:spLocks noGrp="1"/>
          </p:cNvSpPr>
          <p:nvPr>
            <p:ph type="body" idx="1"/>
          </p:nvPr>
        </p:nvSpPr>
        <p:spPr>
          <a:xfrm>
            <a:off x="890271" y="2109264"/>
            <a:ext cx="7363459" cy="423193"/>
          </a:xfrm>
          <a:prstGeom prst="rect">
            <a:avLst/>
          </a:prstGeom>
        </p:spPr>
        <p:txBody>
          <a:bodyPr wrap="square" lIns="0" tIns="0" rIns="0" bIns="0">
            <a:spAutoFit/>
          </a:bodyPr>
          <a:lstStyle>
            <a:lvl1pPr>
              <a:defRPr sz="275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3108960" y="6377940"/>
            <a:ext cx="2926080" cy="276999"/>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0"/>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07-Dec-22</a:t>
            </a:fld>
            <a:endParaRPr lang="en-US">
              <a:solidFill>
                <a:prstClr val="black">
                  <a:tint val="75000"/>
                </a:prstClr>
              </a:solidFill>
            </a:endParaRPr>
          </a:p>
        </p:txBody>
      </p:sp>
      <p:sp>
        <p:nvSpPr>
          <p:cNvPr id="6" name="Holder 6"/>
          <p:cNvSpPr>
            <a:spLocks noGrp="1"/>
          </p:cNvSpPr>
          <p:nvPr>
            <p:ph type="sldNum" sz="quarter" idx="7"/>
          </p:nvPr>
        </p:nvSpPr>
        <p:spPr>
          <a:xfrm>
            <a:off x="6583680" y="6377940"/>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925815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381000"/>
            <a:ext cx="82296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Rectangle 3"/>
          <p:cNvSpPr>
            <a:spLocks noGrp="1" noChangeArrowheads="1"/>
          </p:cNvSpPr>
          <p:nvPr>
            <p:ph type="body" idx="1"/>
          </p:nvPr>
        </p:nvSpPr>
        <p:spPr bwMode="auto">
          <a:xfrm>
            <a:off x="457200" y="1143000"/>
            <a:ext cx="82296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30" name="Rectangle 6"/>
          <p:cNvSpPr>
            <a:spLocks noGrp="1" noChangeArrowheads="1"/>
          </p:cNvSpPr>
          <p:nvPr>
            <p:ph type="sldNum" sz="quarter" idx="4"/>
          </p:nvPr>
        </p:nvSpPr>
        <p:spPr bwMode="auto">
          <a:xfrm>
            <a:off x="6858000" y="6400800"/>
            <a:ext cx="1905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solidFill>
                  <a:schemeClr val="accent2"/>
                </a:solidFill>
              </a:defRPr>
            </a:lvl1pPr>
          </a:lstStyle>
          <a:p>
            <a:pPr eaLnBrk="0" fontAlgn="base" hangingPunct="0">
              <a:spcBef>
                <a:spcPct val="0"/>
              </a:spcBef>
              <a:spcAft>
                <a:spcPct val="0"/>
              </a:spcAft>
              <a:defRPr/>
            </a:pPr>
            <a:fld id="{18D01028-0693-4D7F-93B1-5F92F91F7FB3}" type="slidenum">
              <a:rPr lang="en-US">
                <a:solidFill>
                  <a:srgbClr val="3333CC"/>
                </a:solidFill>
              </a:rPr>
              <a:pPr eaLnBrk="0" fontAlgn="base" hangingPunct="0">
                <a:spcBef>
                  <a:spcPct val="0"/>
                </a:spcBef>
                <a:spcAft>
                  <a:spcPct val="0"/>
                </a:spcAft>
                <a:defRPr/>
              </a:pPr>
              <a:t>‹#›</a:t>
            </a:fld>
            <a:endParaRPr lang="en-US" sz="1400">
              <a:solidFill>
                <a:srgbClr val="3333CC"/>
              </a:solidFill>
            </a:endParaRPr>
          </a:p>
        </p:txBody>
      </p:sp>
      <p:sp>
        <p:nvSpPr>
          <p:cNvPr id="1031" name="Line 7"/>
          <p:cNvSpPr>
            <a:spLocks noChangeShapeType="1"/>
          </p:cNvSpPr>
          <p:nvPr/>
        </p:nvSpPr>
        <p:spPr bwMode="auto">
          <a:xfrm>
            <a:off x="381000" y="6400800"/>
            <a:ext cx="8382000" cy="0"/>
          </a:xfrm>
          <a:prstGeom prst="line">
            <a:avLst/>
          </a:prstGeom>
          <a:noFill/>
          <a:ln w="12700">
            <a:solidFill>
              <a:srgbClr val="FF0000"/>
            </a:solidFill>
            <a:round/>
            <a:headEnd/>
            <a:tailEnd/>
          </a:ln>
          <a:effectLst/>
        </p:spPr>
        <p:txBody>
          <a:bodyPr wrap="none" anchor="ctr"/>
          <a:lstStyle/>
          <a:p>
            <a:pPr eaLnBrk="0" fontAlgn="base" hangingPunct="0">
              <a:spcBef>
                <a:spcPct val="0"/>
              </a:spcBef>
              <a:spcAft>
                <a:spcPct val="0"/>
              </a:spcAft>
              <a:defRPr/>
            </a:pPr>
            <a:endParaRPr lang="en-US" sz="2400">
              <a:solidFill>
                <a:srgbClr val="000000"/>
              </a:solidFill>
            </a:endParaRPr>
          </a:p>
        </p:txBody>
      </p:sp>
    </p:spTree>
    <p:extLst>
      <p:ext uri="{BB962C8B-B14F-4D97-AF65-F5344CB8AC3E}">
        <p14:creationId xmlns:p14="http://schemas.microsoft.com/office/powerpoint/2010/main" val="83824352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ransition/>
  <p:hf hdr="0" ftr="0" dt="0"/>
  <p:txStyles>
    <p:titleStyle>
      <a:lvl1pPr algn="ctr" rtl="0" eaLnBrk="0" fontAlgn="base" hangingPunct="0">
        <a:spcBef>
          <a:spcPct val="0"/>
        </a:spcBef>
        <a:spcAft>
          <a:spcPct val="0"/>
        </a:spcAft>
        <a:defRPr sz="3600" b="1">
          <a:solidFill>
            <a:schemeClr val="accent2"/>
          </a:solidFill>
          <a:latin typeface="+mj-lt"/>
          <a:ea typeface="+mj-ea"/>
          <a:cs typeface="+mj-cs"/>
        </a:defRPr>
      </a:lvl1pPr>
      <a:lvl2pPr algn="ctr" rtl="0" eaLnBrk="0" fontAlgn="base" hangingPunct="0">
        <a:spcBef>
          <a:spcPct val="0"/>
        </a:spcBef>
        <a:spcAft>
          <a:spcPct val="0"/>
        </a:spcAft>
        <a:defRPr sz="3600" b="1">
          <a:solidFill>
            <a:schemeClr val="accent2"/>
          </a:solidFill>
          <a:latin typeface="Arial" pitchFamily="34" charset="0"/>
        </a:defRPr>
      </a:lvl2pPr>
      <a:lvl3pPr algn="ctr" rtl="0" eaLnBrk="0" fontAlgn="base" hangingPunct="0">
        <a:spcBef>
          <a:spcPct val="0"/>
        </a:spcBef>
        <a:spcAft>
          <a:spcPct val="0"/>
        </a:spcAft>
        <a:defRPr sz="3600" b="1">
          <a:solidFill>
            <a:schemeClr val="accent2"/>
          </a:solidFill>
          <a:latin typeface="Arial" pitchFamily="34" charset="0"/>
        </a:defRPr>
      </a:lvl3pPr>
      <a:lvl4pPr algn="ctr" rtl="0" eaLnBrk="0" fontAlgn="base" hangingPunct="0">
        <a:spcBef>
          <a:spcPct val="0"/>
        </a:spcBef>
        <a:spcAft>
          <a:spcPct val="0"/>
        </a:spcAft>
        <a:defRPr sz="3600" b="1">
          <a:solidFill>
            <a:schemeClr val="accent2"/>
          </a:solidFill>
          <a:latin typeface="Arial" pitchFamily="34" charset="0"/>
        </a:defRPr>
      </a:lvl4pPr>
      <a:lvl5pPr algn="ctr" rtl="0" eaLnBrk="0" fontAlgn="base" hangingPunct="0">
        <a:spcBef>
          <a:spcPct val="0"/>
        </a:spcBef>
        <a:spcAft>
          <a:spcPct val="0"/>
        </a:spcAft>
        <a:defRPr sz="3600" b="1">
          <a:solidFill>
            <a:schemeClr val="accent2"/>
          </a:solidFill>
          <a:latin typeface="Arial" pitchFamily="34" charset="0"/>
        </a:defRPr>
      </a:lvl5pPr>
      <a:lvl6pPr marL="457200" algn="ctr" rtl="0" eaLnBrk="0" fontAlgn="base" hangingPunct="0">
        <a:spcBef>
          <a:spcPct val="0"/>
        </a:spcBef>
        <a:spcAft>
          <a:spcPct val="0"/>
        </a:spcAft>
        <a:defRPr sz="3600" b="1">
          <a:solidFill>
            <a:schemeClr val="accent2"/>
          </a:solidFill>
          <a:latin typeface="Arial" pitchFamily="34" charset="0"/>
        </a:defRPr>
      </a:lvl6pPr>
      <a:lvl7pPr marL="914400" algn="ctr" rtl="0" eaLnBrk="0" fontAlgn="base" hangingPunct="0">
        <a:spcBef>
          <a:spcPct val="0"/>
        </a:spcBef>
        <a:spcAft>
          <a:spcPct val="0"/>
        </a:spcAft>
        <a:defRPr sz="3600" b="1">
          <a:solidFill>
            <a:schemeClr val="accent2"/>
          </a:solidFill>
          <a:latin typeface="Arial" pitchFamily="34" charset="0"/>
        </a:defRPr>
      </a:lvl7pPr>
      <a:lvl8pPr marL="1371600" algn="ctr" rtl="0" eaLnBrk="0" fontAlgn="base" hangingPunct="0">
        <a:spcBef>
          <a:spcPct val="0"/>
        </a:spcBef>
        <a:spcAft>
          <a:spcPct val="0"/>
        </a:spcAft>
        <a:defRPr sz="3600" b="1">
          <a:solidFill>
            <a:schemeClr val="accent2"/>
          </a:solidFill>
          <a:latin typeface="Arial" pitchFamily="34" charset="0"/>
        </a:defRPr>
      </a:lvl8pPr>
      <a:lvl9pPr marL="1828800" algn="ctr" rtl="0" eaLnBrk="0" fontAlgn="base" hangingPunct="0">
        <a:spcBef>
          <a:spcPct val="0"/>
        </a:spcBef>
        <a:spcAft>
          <a:spcPct val="0"/>
        </a:spcAft>
        <a:defRPr sz="3600" b="1">
          <a:solidFill>
            <a:schemeClr val="accent2"/>
          </a:solidFill>
          <a:latin typeface="Arial" pitchFamily="34" charset="0"/>
        </a:defRPr>
      </a:lvl9pPr>
    </p:titleStyle>
    <p:bodyStyle>
      <a:lvl1pPr marL="342900" indent="-342900" algn="l" rtl="0" eaLnBrk="0" fontAlgn="base" hangingPunct="0">
        <a:spcBef>
          <a:spcPct val="20000"/>
        </a:spcBef>
        <a:spcAft>
          <a:spcPct val="0"/>
        </a:spcAft>
        <a:buClr>
          <a:schemeClr val="accent2"/>
        </a:buClr>
        <a:buFont typeface="Marlett" pitchFamily="2" charset="2"/>
        <a:buChar char="i"/>
        <a:defRPr sz="2200" b="1">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Marlett" pitchFamily="2" charset="2"/>
        <a:buChar char="4"/>
        <a:defRPr>
          <a:solidFill>
            <a:schemeClr val="tx1"/>
          </a:solidFill>
          <a:latin typeface="+mn-lt"/>
        </a:defRPr>
      </a:lvl2pPr>
      <a:lvl3pPr marL="1143000" indent="-228600" algn="l" rtl="0" eaLnBrk="0" fontAlgn="base" hangingPunct="0">
        <a:spcBef>
          <a:spcPct val="20000"/>
        </a:spcBef>
        <a:spcAft>
          <a:spcPct val="0"/>
        </a:spcAft>
        <a:buClr>
          <a:schemeClr val="accent1"/>
        </a:buClr>
        <a:buFont typeface="Marlett" pitchFamily="2" charset="2"/>
        <a:buChar char="h"/>
        <a:defRPr sz="1600">
          <a:solidFill>
            <a:schemeClr val="tx1"/>
          </a:solidFill>
          <a:latin typeface="+mn-lt"/>
        </a:defRPr>
      </a:lvl3pPr>
      <a:lvl4pPr marL="1600200" indent="-228600" algn="l" rtl="0" eaLnBrk="0" fontAlgn="base" hangingPunct="0">
        <a:spcBef>
          <a:spcPct val="20000"/>
        </a:spcBef>
        <a:spcAft>
          <a:spcPct val="0"/>
        </a:spcAft>
        <a:buClr>
          <a:srgbClr val="FF00FF"/>
        </a:buClr>
        <a:buChar char="–"/>
        <a:defRPr sz="16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3.xml"/></Relationships>
</file>

<file path=ppt/slides/_rels/slide120.xml.rels><?xml version="1.0" encoding="UTF-8" standalone="yes"?>
<Relationships xmlns="http://schemas.openxmlformats.org/package/2006/relationships"><Relationship Id="rId3" Type="http://schemas.openxmlformats.org/officeDocument/2006/relationships/hyperlink" Target="http://www.search.com/" TargetMode="External"/><Relationship Id="rId2" Type="http://schemas.openxmlformats.org/officeDocument/2006/relationships/hyperlink" Target="http://www/" TargetMode="External"/><Relationship Id="rId1" Type="http://schemas.openxmlformats.org/officeDocument/2006/relationships/slideLayout" Target="../slideLayouts/slideLayout13.xml"/><Relationship Id="rId5" Type="http://schemas.openxmlformats.org/officeDocument/2006/relationships/hyperlink" Target="http://www.yahoo.com/" TargetMode="External"/><Relationship Id="rId4" Type="http://schemas.openxmlformats.org/officeDocument/2006/relationships/hyperlink" Target="http://www.snap.com/"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ags" Target="../tags/tag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1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1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12.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13.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7.xml"/><Relationship Id="rId7" Type="http://schemas.openxmlformats.org/officeDocument/2006/relationships/image" Target="../media/image17.png"/><Relationship Id="rId2" Type="http://schemas.openxmlformats.org/officeDocument/2006/relationships/slideLayout" Target="../slideLayouts/slideLayout18.xml"/><Relationship Id="rId1" Type="http://schemas.openxmlformats.org/officeDocument/2006/relationships/tags" Target="../tags/tag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15.xml"/><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1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tags" Target="../tags/tag17.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tags" Target="../tags/tag18.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ontotext.com/knowledgehub/demoservices/linked-life-data/"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hyperlink" Target="http://www.intel.com/content/www/us/en/communications/internet-minute-infographic.html"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google.com/"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7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hyperlink" Target="http://www.excite.com/" TargetMode="External"/><Relationship Id="rId2" Type="http://schemas.openxmlformats.org/officeDocument/2006/relationships/hyperlink" Target="http://www/" TargetMode="External"/><Relationship Id="rId1" Type="http://schemas.openxmlformats.org/officeDocument/2006/relationships/slideLayout" Target="../slideLayouts/slideLayout13.xml"/><Relationship Id="rId5" Type="http://schemas.openxmlformats.org/officeDocument/2006/relationships/hyperlink" Target="http://www.opentext.com/" TargetMode="External"/><Relationship Id="rId4" Type="http://schemas.openxmlformats.org/officeDocument/2006/relationships/hyperlink" Target="http://www.go.com/"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CSE3024 - Web </a:t>
            </a:r>
            <a:r>
              <a:rPr lang="en-US" dirty="0"/>
              <a:t>M</a:t>
            </a:r>
            <a:r>
              <a:rPr lang="en-US" dirty="0" smtClean="0"/>
              <a:t>ining</a:t>
            </a:r>
            <a:endParaRPr lang="en-US" dirty="0"/>
          </a:p>
        </p:txBody>
      </p:sp>
      <p:sp>
        <p:nvSpPr>
          <p:cNvPr id="3" name="Subtitle 2"/>
          <p:cNvSpPr>
            <a:spLocks noGrp="1"/>
          </p:cNvSpPr>
          <p:nvPr>
            <p:ph type="subTitle" idx="1"/>
          </p:nvPr>
        </p:nvSpPr>
        <p:spPr>
          <a:xfrm>
            <a:off x="1371600" y="3886200"/>
            <a:ext cx="6400800" cy="609600"/>
          </a:xfrm>
        </p:spPr>
        <p:txBody>
          <a:bodyPr/>
          <a:lstStyle/>
          <a:p>
            <a:r>
              <a:rPr lang="en-US" dirty="0" smtClean="0"/>
              <a:t>Course summary</a:t>
            </a:r>
            <a:endParaRPr lang="en-US" dirty="0"/>
          </a:p>
        </p:txBody>
      </p:sp>
      <p:sp>
        <p:nvSpPr>
          <p:cNvPr id="4" name="Subtitle 2"/>
          <p:cNvSpPr txBox="1">
            <a:spLocks/>
          </p:cNvSpPr>
          <p:nvPr/>
        </p:nvSpPr>
        <p:spPr>
          <a:xfrm>
            <a:off x="609600" y="4800600"/>
            <a:ext cx="7848600" cy="15240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dirty="0" smtClean="0"/>
              <a:t>Dr. A. </a:t>
            </a:r>
            <a:r>
              <a:rPr lang="en-US" sz="2400" dirty="0" err="1" smtClean="0"/>
              <a:t>Bhuvaneswari</a:t>
            </a:r>
            <a:endParaRPr lang="en-US" sz="2400" dirty="0" smtClean="0"/>
          </a:p>
          <a:p>
            <a:r>
              <a:rPr lang="en-US" sz="2400" dirty="0" smtClean="0"/>
              <a:t>Assistant Professor (Sr. Grade)</a:t>
            </a:r>
          </a:p>
          <a:p>
            <a:r>
              <a:rPr lang="en-US" sz="2400" dirty="0" smtClean="0"/>
              <a:t>VIT, Chennai</a:t>
            </a:r>
          </a:p>
        </p:txBody>
      </p:sp>
    </p:spTree>
    <p:extLst>
      <p:ext uri="{BB962C8B-B14F-4D97-AF65-F5344CB8AC3E}">
        <p14:creationId xmlns:p14="http://schemas.microsoft.com/office/powerpoint/2010/main" val="4254607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Data Mining</a:t>
            </a:r>
            <a:endParaRPr lang="en-US" dirty="0"/>
          </a:p>
        </p:txBody>
      </p:sp>
      <p:sp>
        <p:nvSpPr>
          <p:cNvPr id="3" name="Content Placeholder 2"/>
          <p:cNvSpPr>
            <a:spLocks noGrp="1"/>
          </p:cNvSpPr>
          <p:nvPr>
            <p:ph idx="1"/>
          </p:nvPr>
        </p:nvSpPr>
        <p:spPr/>
        <p:txBody>
          <a:bodyPr>
            <a:normAutofit/>
          </a:bodyPr>
          <a:lstStyle/>
          <a:p>
            <a:r>
              <a:rPr lang="en-US" dirty="0" smtClean="0"/>
              <a:t>Web is huge</a:t>
            </a:r>
          </a:p>
          <a:p>
            <a:r>
              <a:rPr lang="en-US" dirty="0" smtClean="0"/>
              <a:t>structured tables, </a:t>
            </a:r>
            <a:r>
              <a:rPr lang="en-US" dirty="0" err="1" smtClean="0"/>
              <a:t>semistructured</a:t>
            </a:r>
            <a:r>
              <a:rPr lang="en-US" dirty="0"/>
              <a:t> </a:t>
            </a:r>
            <a:r>
              <a:rPr lang="en-US" dirty="0" smtClean="0"/>
              <a:t>pages, unstructured texts, and multimedia files (images, audios, and videos)</a:t>
            </a:r>
          </a:p>
          <a:p>
            <a:r>
              <a:rPr lang="en-US" dirty="0" smtClean="0"/>
              <a:t>Information on the Web is heterogeneous</a:t>
            </a:r>
          </a:p>
          <a:p>
            <a:r>
              <a:rPr lang="en-US" dirty="0" smtClean="0"/>
              <a:t>Web is linked</a:t>
            </a:r>
          </a:p>
          <a:p>
            <a:r>
              <a:rPr lang="en-US" dirty="0" smtClean="0"/>
              <a:t>Hyperlinks</a:t>
            </a:r>
          </a:p>
          <a:p>
            <a:r>
              <a:rPr lang="en-US" dirty="0" smtClean="0"/>
              <a:t>Authoritative pages</a:t>
            </a:r>
            <a:endParaRPr lang="en-US" dirty="0"/>
          </a:p>
        </p:txBody>
      </p:sp>
    </p:spTree>
    <p:extLst>
      <p:ext uri="{BB962C8B-B14F-4D97-AF65-F5344CB8AC3E}">
        <p14:creationId xmlns:p14="http://schemas.microsoft.com/office/powerpoint/2010/main" val="757111238"/>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40596"/>
            <a:ext cx="7772400" cy="5471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28353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7690"/>
            <a:ext cx="8686800" cy="6553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101787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97" y="536078"/>
            <a:ext cx="8753803" cy="6617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944315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406" y="459949"/>
            <a:ext cx="8740994" cy="6385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488961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16" y="383820"/>
            <a:ext cx="8954485" cy="6664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718289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21" y="0"/>
            <a:ext cx="8132379" cy="5444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966" y="3352871"/>
            <a:ext cx="4424034" cy="3245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945299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1560"/>
            <a:ext cx="8077200" cy="5984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336167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7691"/>
            <a:ext cx="8610600" cy="6576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787858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7690"/>
            <a:ext cx="9230860" cy="5329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223640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60110"/>
            <a:ext cx="8618294" cy="6061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6405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Web?</a:t>
            </a:r>
            <a:endParaRPr lang="en-US" dirty="0"/>
          </a:p>
        </p:txBody>
      </p:sp>
      <p:sp>
        <p:nvSpPr>
          <p:cNvPr id="3" name="Content Placeholder 2"/>
          <p:cNvSpPr>
            <a:spLocks noGrp="1"/>
          </p:cNvSpPr>
          <p:nvPr>
            <p:ph idx="1"/>
          </p:nvPr>
        </p:nvSpPr>
        <p:spPr/>
        <p:txBody>
          <a:bodyPr/>
          <a:lstStyle/>
          <a:p>
            <a:r>
              <a:rPr lang="en-US" dirty="0" smtClean="0"/>
              <a:t>Web is noisy</a:t>
            </a:r>
          </a:p>
          <a:p>
            <a:r>
              <a:rPr lang="en-US" dirty="0" smtClean="0"/>
              <a:t>main content</a:t>
            </a:r>
          </a:p>
          <a:p>
            <a:r>
              <a:rPr lang="en-US" dirty="0" smtClean="0"/>
              <a:t>businesses and commerce</a:t>
            </a:r>
          </a:p>
          <a:p>
            <a:r>
              <a:rPr lang="en-US" dirty="0" smtClean="0"/>
              <a:t>recommender systems</a:t>
            </a:r>
          </a:p>
          <a:p>
            <a:r>
              <a:rPr lang="en-US" dirty="0" smtClean="0"/>
              <a:t>Web is dynamic</a:t>
            </a:r>
          </a:p>
          <a:p>
            <a:r>
              <a:rPr lang="en-US" dirty="0" smtClean="0"/>
              <a:t>Web is a virtual society</a:t>
            </a:r>
          </a:p>
          <a:p>
            <a:r>
              <a:rPr lang="en-US" dirty="0" smtClean="0"/>
              <a:t>opinion mining and social network analysis</a:t>
            </a:r>
            <a:endParaRPr lang="en-US" dirty="0"/>
          </a:p>
        </p:txBody>
      </p:sp>
    </p:spTree>
    <p:extLst>
      <p:ext uri="{BB962C8B-B14F-4D97-AF65-F5344CB8AC3E}">
        <p14:creationId xmlns:p14="http://schemas.microsoft.com/office/powerpoint/2010/main" val="4042782611"/>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3819"/>
            <a:ext cx="8229600" cy="5938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426696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9949"/>
            <a:ext cx="8229600" cy="6180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878352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203" y="1134805"/>
            <a:ext cx="6454775" cy="699123"/>
          </a:xfrm>
          <a:prstGeom prst="rect">
            <a:avLst/>
          </a:prstGeom>
        </p:spPr>
        <p:txBody>
          <a:bodyPr vert="horz" wrap="square" lIns="0" tIns="15875" rIns="0" bIns="0" rtlCol="0">
            <a:spAutoFit/>
          </a:bodyPr>
          <a:lstStyle/>
          <a:p>
            <a:pPr marL="12700">
              <a:lnSpc>
                <a:spcPct val="100000"/>
              </a:lnSpc>
              <a:spcBef>
                <a:spcPts val="125"/>
              </a:spcBef>
            </a:pPr>
            <a:r>
              <a:rPr spc="-5" dirty="0"/>
              <a:t>Search Engine</a:t>
            </a:r>
            <a:r>
              <a:rPr spc="-20" dirty="0"/>
              <a:t> </a:t>
            </a:r>
            <a:r>
              <a:rPr spc="-5" dirty="0"/>
              <a:t>Architectures</a:t>
            </a:r>
          </a:p>
        </p:txBody>
      </p:sp>
      <p:grpSp>
        <p:nvGrpSpPr>
          <p:cNvPr id="3" name="object 3"/>
          <p:cNvGrpSpPr/>
          <p:nvPr/>
        </p:nvGrpSpPr>
        <p:grpSpPr>
          <a:xfrm>
            <a:off x="809628" y="2337018"/>
            <a:ext cx="238125" cy="237905"/>
            <a:chOff x="809625" y="2339181"/>
            <a:chExt cx="238125" cy="238125"/>
          </a:xfrm>
        </p:grpSpPr>
        <p:sp>
          <p:nvSpPr>
            <p:cNvPr id="4" name="object 4"/>
            <p:cNvSpPr/>
            <p:nvPr/>
          </p:nvSpPr>
          <p:spPr>
            <a:xfrm>
              <a:off x="895350" y="2343943"/>
              <a:ext cx="66675" cy="0"/>
            </a:xfrm>
            <a:custGeom>
              <a:avLst/>
              <a:gdLst/>
              <a:ahLst/>
              <a:cxnLst/>
              <a:rect l="l" t="t" r="r" b="b"/>
              <a:pathLst>
                <a:path w="66675">
                  <a:moveTo>
                    <a:pt x="0" y="0"/>
                  </a:moveTo>
                  <a:lnTo>
                    <a:pt x="28575" y="0"/>
                  </a:lnTo>
                </a:path>
                <a:path w="66675">
                  <a:moveTo>
                    <a:pt x="38100" y="0"/>
                  </a:moveTo>
                  <a:lnTo>
                    <a:pt x="666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5" name="object 5"/>
            <p:cNvSpPr/>
            <p:nvPr/>
          </p:nvSpPr>
          <p:spPr>
            <a:xfrm>
              <a:off x="866775" y="2358231"/>
              <a:ext cx="123825" cy="0"/>
            </a:xfrm>
            <a:custGeom>
              <a:avLst/>
              <a:gdLst/>
              <a:ahLst/>
              <a:cxnLst/>
              <a:rect l="l" t="t" r="r" b="b"/>
              <a:pathLst>
                <a:path w="123825">
                  <a:moveTo>
                    <a:pt x="0" y="0"/>
                  </a:moveTo>
                  <a:lnTo>
                    <a:pt x="57150" y="0"/>
                  </a:lnTo>
                </a:path>
                <a:path w="123825">
                  <a:moveTo>
                    <a:pt x="66675" y="0"/>
                  </a:moveTo>
                  <a:lnTo>
                    <a:pt x="1238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 name="object 6"/>
            <p:cNvSpPr/>
            <p:nvPr/>
          </p:nvSpPr>
          <p:spPr>
            <a:xfrm>
              <a:off x="857250" y="2372518"/>
              <a:ext cx="152400" cy="0"/>
            </a:xfrm>
            <a:custGeom>
              <a:avLst/>
              <a:gdLst/>
              <a:ahLst/>
              <a:cxnLst/>
              <a:rect l="l" t="t" r="r" b="b"/>
              <a:pathLst>
                <a:path w="152400">
                  <a:moveTo>
                    <a:pt x="0" y="0"/>
                  </a:moveTo>
                  <a:lnTo>
                    <a:pt x="66675" y="0"/>
                  </a:lnTo>
                </a:path>
                <a:path w="152400">
                  <a:moveTo>
                    <a:pt x="76200" y="0"/>
                  </a:moveTo>
                  <a:lnTo>
                    <a:pt x="152400" y="0"/>
                  </a:lnTo>
                </a:path>
              </a:pathLst>
            </a:custGeom>
            <a:ln w="9525">
              <a:solidFill>
                <a:srgbClr val="CD6200"/>
              </a:solidFill>
            </a:ln>
          </p:spPr>
          <p:txBody>
            <a:bodyPr wrap="square" lIns="0" tIns="0" rIns="0" bIns="0" rtlCol="0"/>
            <a:lstStyle/>
            <a:p>
              <a:endParaRPr smtClean="0">
                <a:solidFill>
                  <a:prstClr val="black"/>
                </a:solidFill>
              </a:endParaRPr>
            </a:p>
          </p:txBody>
        </p:sp>
        <p:sp>
          <p:nvSpPr>
            <p:cNvPr id="7" name="object 7"/>
            <p:cNvSpPr/>
            <p:nvPr/>
          </p:nvSpPr>
          <p:spPr>
            <a:xfrm>
              <a:off x="838200" y="2386806"/>
              <a:ext cx="180975" cy="0"/>
            </a:xfrm>
            <a:custGeom>
              <a:avLst/>
              <a:gdLst/>
              <a:ahLst/>
              <a:cxnLst/>
              <a:rect l="l" t="t" r="r" b="b"/>
              <a:pathLst>
                <a:path w="180975">
                  <a:moveTo>
                    <a:pt x="0" y="0"/>
                  </a:moveTo>
                  <a:lnTo>
                    <a:pt x="85725" y="0"/>
                  </a:lnTo>
                </a:path>
                <a:path w="180975">
                  <a:moveTo>
                    <a:pt x="95250" y="0"/>
                  </a:moveTo>
                  <a:lnTo>
                    <a:pt x="1809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8" name="object 8"/>
            <p:cNvSpPr/>
            <p:nvPr/>
          </p:nvSpPr>
          <p:spPr>
            <a:xfrm>
              <a:off x="828675" y="2401093"/>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9" name="object 9"/>
            <p:cNvSpPr/>
            <p:nvPr/>
          </p:nvSpPr>
          <p:spPr>
            <a:xfrm>
              <a:off x="828675" y="2415381"/>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0" name="object 10"/>
            <p:cNvSpPr/>
            <p:nvPr/>
          </p:nvSpPr>
          <p:spPr>
            <a:xfrm>
              <a:off x="809625" y="2429668"/>
              <a:ext cx="238125" cy="0"/>
            </a:xfrm>
            <a:custGeom>
              <a:avLst/>
              <a:gdLst/>
              <a:ahLst/>
              <a:cxnLst/>
              <a:rect l="l" t="t" r="r" b="b"/>
              <a:pathLst>
                <a:path w="238125">
                  <a:moveTo>
                    <a:pt x="0" y="0"/>
                  </a:moveTo>
                  <a:lnTo>
                    <a:pt x="85725" y="0"/>
                  </a:lnTo>
                </a:path>
                <a:path w="238125">
                  <a:moveTo>
                    <a:pt x="152400" y="0"/>
                  </a:moveTo>
                  <a:lnTo>
                    <a:pt x="2381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11" name="object 11"/>
            <p:cNvSpPr/>
            <p:nvPr/>
          </p:nvSpPr>
          <p:spPr>
            <a:xfrm>
              <a:off x="809625" y="2443956"/>
              <a:ext cx="238125" cy="0"/>
            </a:xfrm>
            <a:custGeom>
              <a:avLst/>
              <a:gdLst/>
              <a:ahLst/>
              <a:cxnLst/>
              <a:rect l="l" t="t" r="r" b="b"/>
              <a:pathLst>
                <a:path w="238125">
                  <a:moveTo>
                    <a:pt x="0" y="0"/>
                  </a:moveTo>
                  <a:lnTo>
                    <a:pt x="85725" y="0"/>
                  </a:lnTo>
                </a:path>
                <a:path w="238125">
                  <a:moveTo>
                    <a:pt x="104775" y="0"/>
                  </a:moveTo>
                  <a:lnTo>
                    <a:pt x="14287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2" name="object 12"/>
            <p:cNvSpPr/>
            <p:nvPr/>
          </p:nvSpPr>
          <p:spPr>
            <a:xfrm>
              <a:off x="809625" y="2458243"/>
              <a:ext cx="238125" cy="9525"/>
            </a:xfrm>
            <a:custGeom>
              <a:avLst/>
              <a:gdLst/>
              <a:ahLst/>
              <a:cxnLst/>
              <a:rect l="l" t="t" r="r" b="b"/>
              <a:pathLst>
                <a:path w="238125" h="9525">
                  <a:moveTo>
                    <a:pt x="104775" y="0"/>
                  </a:moveTo>
                  <a:lnTo>
                    <a:pt x="142875" y="0"/>
                  </a:lnTo>
                </a:path>
                <a:path w="238125" h="9525">
                  <a:moveTo>
                    <a:pt x="0" y="9525"/>
                  </a:moveTo>
                  <a:lnTo>
                    <a:pt x="85725" y="9525"/>
                  </a:lnTo>
                </a:path>
                <a:path w="238125" h="9525">
                  <a:moveTo>
                    <a:pt x="104775" y="9525"/>
                  </a:moveTo>
                  <a:lnTo>
                    <a:pt x="142875" y="9525"/>
                  </a:lnTo>
                </a:path>
                <a:path w="238125" h="9525">
                  <a:moveTo>
                    <a:pt x="152400" y="9525"/>
                  </a:moveTo>
                  <a:lnTo>
                    <a:pt x="23812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13" name="object 13"/>
            <p:cNvSpPr/>
            <p:nvPr/>
          </p:nvSpPr>
          <p:spPr>
            <a:xfrm>
              <a:off x="809625" y="2482056"/>
              <a:ext cx="238125" cy="0"/>
            </a:xfrm>
            <a:custGeom>
              <a:avLst/>
              <a:gdLst/>
              <a:ahLst/>
              <a:cxnLst/>
              <a:rect l="l" t="t" r="r" b="b"/>
              <a:pathLst>
                <a:path w="238125">
                  <a:moveTo>
                    <a:pt x="0" y="0"/>
                  </a:moveTo>
                  <a:lnTo>
                    <a:pt x="8572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4" name="object 14"/>
            <p:cNvSpPr/>
            <p:nvPr/>
          </p:nvSpPr>
          <p:spPr>
            <a:xfrm>
              <a:off x="828675" y="2496343"/>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15" name="object 15"/>
            <p:cNvSpPr/>
            <p:nvPr/>
          </p:nvSpPr>
          <p:spPr>
            <a:xfrm>
              <a:off x="828675" y="2510631"/>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6" name="object 16"/>
            <p:cNvSpPr/>
            <p:nvPr/>
          </p:nvSpPr>
          <p:spPr>
            <a:xfrm>
              <a:off x="838200" y="2524918"/>
              <a:ext cx="180975" cy="0"/>
            </a:xfrm>
            <a:custGeom>
              <a:avLst/>
              <a:gdLst/>
              <a:ahLst/>
              <a:cxnLst/>
              <a:rect l="l" t="t" r="r" b="b"/>
              <a:pathLst>
                <a:path w="180975">
                  <a:moveTo>
                    <a:pt x="0" y="0"/>
                  </a:moveTo>
                  <a:lnTo>
                    <a:pt x="85725" y="0"/>
                  </a:lnTo>
                </a:path>
                <a:path w="180975">
                  <a:moveTo>
                    <a:pt x="95250" y="0"/>
                  </a:moveTo>
                  <a:lnTo>
                    <a:pt x="1809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17" name="object 17"/>
            <p:cNvSpPr/>
            <p:nvPr/>
          </p:nvSpPr>
          <p:spPr>
            <a:xfrm>
              <a:off x="857250" y="2539206"/>
              <a:ext cx="152400" cy="0"/>
            </a:xfrm>
            <a:custGeom>
              <a:avLst/>
              <a:gdLst/>
              <a:ahLst/>
              <a:cxnLst/>
              <a:rect l="l" t="t" r="r" b="b"/>
              <a:pathLst>
                <a:path w="152400">
                  <a:moveTo>
                    <a:pt x="0" y="0"/>
                  </a:moveTo>
                  <a:lnTo>
                    <a:pt x="66675" y="0"/>
                  </a:lnTo>
                </a:path>
                <a:path w="152400">
                  <a:moveTo>
                    <a:pt x="76200" y="0"/>
                  </a:moveTo>
                  <a:lnTo>
                    <a:pt x="1524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8" name="object 18"/>
            <p:cNvSpPr/>
            <p:nvPr/>
          </p:nvSpPr>
          <p:spPr>
            <a:xfrm>
              <a:off x="866775" y="2553493"/>
              <a:ext cx="123825" cy="0"/>
            </a:xfrm>
            <a:custGeom>
              <a:avLst/>
              <a:gdLst/>
              <a:ahLst/>
              <a:cxnLst/>
              <a:rect l="l" t="t" r="r" b="b"/>
              <a:pathLst>
                <a:path w="123825">
                  <a:moveTo>
                    <a:pt x="0" y="0"/>
                  </a:moveTo>
                  <a:lnTo>
                    <a:pt x="57150" y="0"/>
                  </a:lnTo>
                </a:path>
                <a:path w="123825">
                  <a:moveTo>
                    <a:pt x="66675" y="0"/>
                  </a:moveTo>
                  <a:lnTo>
                    <a:pt x="1238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19" name="object 19"/>
            <p:cNvSpPr/>
            <p:nvPr/>
          </p:nvSpPr>
          <p:spPr>
            <a:xfrm>
              <a:off x="895350" y="2567781"/>
              <a:ext cx="66675" cy="0"/>
            </a:xfrm>
            <a:custGeom>
              <a:avLst/>
              <a:gdLst/>
              <a:ahLst/>
              <a:cxnLst/>
              <a:rect l="l" t="t" r="r" b="b"/>
              <a:pathLst>
                <a:path w="66675">
                  <a:moveTo>
                    <a:pt x="0" y="0"/>
                  </a:moveTo>
                  <a:lnTo>
                    <a:pt x="28575" y="0"/>
                  </a:lnTo>
                </a:path>
                <a:path w="66675">
                  <a:moveTo>
                    <a:pt x="38100" y="0"/>
                  </a:moveTo>
                  <a:lnTo>
                    <a:pt x="66675" y="0"/>
                  </a:lnTo>
                </a:path>
              </a:pathLst>
            </a:custGeom>
            <a:ln w="19050">
              <a:solidFill>
                <a:srgbClr val="CD6200"/>
              </a:solidFill>
            </a:ln>
          </p:spPr>
          <p:txBody>
            <a:bodyPr wrap="square" lIns="0" tIns="0" rIns="0" bIns="0" rtlCol="0"/>
            <a:lstStyle/>
            <a:p>
              <a:endParaRPr smtClean="0">
                <a:solidFill>
                  <a:prstClr val="black"/>
                </a:solidFill>
              </a:endParaRPr>
            </a:p>
          </p:txBody>
        </p:sp>
      </p:grpSp>
      <p:sp>
        <p:nvSpPr>
          <p:cNvPr id="20" name="object 20"/>
          <p:cNvSpPr txBox="1"/>
          <p:nvPr/>
        </p:nvSpPr>
        <p:spPr>
          <a:xfrm>
            <a:off x="1111253" y="2092135"/>
            <a:ext cx="1577975" cy="1766839"/>
          </a:xfrm>
          <a:prstGeom prst="rect">
            <a:avLst/>
          </a:prstGeom>
        </p:spPr>
        <p:txBody>
          <a:bodyPr vert="horz" wrap="square" lIns="0" tIns="12065" rIns="0" bIns="0" rtlCol="0">
            <a:spAutoFit/>
          </a:bodyPr>
          <a:lstStyle/>
          <a:p>
            <a:pPr marL="12700" marR="5080">
              <a:lnSpc>
                <a:spcPct val="119100"/>
              </a:lnSpc>
              <a:spcBef>
                <a:spcPts val="95"/>
              </a:spcBef>
            </a:pPr>
            <a:r>
              <a:rPr sz="3200" spc="-5" dirty="0">
                <a:solidFill>
                  <a:prstClr val="black"/>
                </a:solidFill>
                <a:latin typeface="Tahoma"/>
                <a:cs typeface="Tahoma"/>
              </a:rPr>
              <a:t>AltaVista  </a:t>
            </a:r>
            <a:r>
              <a:rPr sz="3200" dirty="0">
                <a:solidFill>
                  <a:prstClr val="black"/>
                </a:solidFill>
                <a:latin typeface="Tahoma"/>
                <a:cs typeface="Tahoma"/>
              </a:rPr>
              <a:t>Harvest  </a:t>
            </a:r>
            <a:r>
              <a:rPr sz="3200" spc="10" dirty="0">
                <a:solidFill>
                  <a:prstClr val="black"/>
                </a:solidFill>
                <a:latin typeface="Tahoma"/>
                <a:cs typeface="Tahoma"/>
              </a:rPr>
              <a:t>Google</a:t>
            </a:r>
            <a:endParaRPr sz="3200">
              <a:solidFill>
                <a:prstClr val="black"/>
              </a:solidFill>
              <a:latin typeface="Tahoma"/>
              <a:cs typeface="Tahoma"/>
            </a:endParaRPr>
          </a:p>
        </p:txBody>
      </p:sp>
      <p:grpSp>
        <p:nvGrpSpPr>
          <p:cNvPr id="21" name="object 21"/>
          <p:cNvGrpSpPr/>
          <p:nvPr/>
        </p:nvGrpSpPr>
        <p:grpSpPr>
          <a:xfrm>
            <a:off x="809628" y="2917506"/>
            <a:ext cx="238125" cy="237905"/>
            <a:chOff x="809625" y="2920206"/>
            <a:chExt cx="238125" cy="238125"/>
          </a:xfrm>
        </p:grpSpPr>
        <p:sp>
          <p:nvSpPr>
            <p:cNvPr id="22" name="object 22"/>
            <p:cNvSpPr/>
            <p:nvPr/>
          </p:nvSpPr>
          <p:spPr>
            <a:xfrm>
              <a:off x="895350" y="2924968"/>
              <a:ext cx="66675" cy="0"/>
            </a:xfrm>
            <a:custGeom>
              <a:avLst/>
              <a:gdLst/>
              <a:ahLst/>
              <a:cxnLst/>
              <a:rect l="l" t="t" r="r" b="b"/>
              <a:pathLst>
                <a:path w="66675">
                  <a:moveTo>
                    <a:pt x="0" y="0"/>
                  </a:moveTo>
                  <a:lnTo>
                    <a:pt x="28575" y="0"/>
                  </a:lnTo>
                </a:path>
                <a:path w="66675">
                  <a:moveTo>
                    <a:pt x="38100" y="0"/>
                  </a:moveTo>
                  <a:lnTo>
                    <a:pt x="666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23" name="object 23"/>
            <p:cNvSpPr/>
            <p:nvPr/>
          </p:nvSpPr>
          <p:spPr>
            <a:xfrm>
              <a:off x="866775" y="2939256"/>
              <a:ext cx="123825" cy="0"/>
            </a:xfrm>
            <a:custGeom>
              <a:avLst/>
              <a:gdLst/>
              <a:ahLst/>
              <a:cxnLst/>
              <a:rect l="l" t="t" r="r" b="b"/>
              <a:pathLst>
                <a:path w="123825">
                  <a:moveTo>
                    <a:pt x="0" y="0"/>
                  </a:moveTo>
                  <a:lnTo>
                    <a:pt x="57150" y="0"/>
                  </a:lnTo>
                </a:path>
                <a:path w="123825">
                  <a:moveTo>
                    <a:pt x="66675" y="0"/>
                  </a:moveTo>
                  <a:lnTo>
                    <a:pt x="1238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4" name="object 24"/>
            <p:cNvSpPr/>
            <p:nvPr/>
          </p:nvSpPr>
          <p:spPr>
            <a:xfrm>
              <a:off x="857250" y="2953543"/>
              <a:ext cx="152400" cy="0"/>
            </a:xfrm>
            <a:custGeom>
              <a:avLst/>
              <a:gdLst/>
              <a:ahLst/>
              <a:cxnLst/>
              <a:rect l="l" t="t" r="r" b="b"/>
              <a:pathLst>
                <a:path w="152400">
                  <a:moveTo>
                    <a:pt x="0" y="0"/>
                  </a:moveTo>
                  <a:lnTo>
                    <a:pt x="66675" y="0"/>
                  </a:lnTo>
                </a:path>
                <a:path w="152400">
                  <a:moveTo>
                    <a:pt x="76200" y="0"/>
                  </a:moveTo>
                  <a:lnTo>
                    <a:pt x="152400" y="0"/>
                  </a:lnTo>
                </a:path>
              </a:pathLst>
            </a:custGeom>
            <a:ln w="9525">
              <a:solidFill>
                <a:srgbClr val="CD6200"/>
              </a:solidFill>
            </a:ln>
          </p:spPr>
          <p:txBody>
            <a:bodyPr wrap="square" lIns="0" tIns="0" rIns="0" bIns="0" rtlCol="0"/>
            <a:lstStyle/>
            <a:p>
              <a:endParaRPr smtClean="0">
                <a:solidFill>
                  <a:prstClr val="black"/>
                </a:solidFill>
              </a:endParaRPr>
            </a:p>
          </p:txBody>
        </p:sp>
        <p:sp>
          <p:nvSpPr>
            <p:cNvPr id="25" name="object 25"/>
            <p:cNvSpPr/>
            <p:nvPr/>
          </p:nvSpPr>
          <p:spPr>
            <a:xfrm>
              <a:off x="838200" y="2967831"/>
              <a:ext cx="180975" cy="0"/>
            </a:xfrm>
            <a:custGeom>
              <a:avLst/>
              <a:gdLst/>
              <a:ahLst/>
              <a:cxnLst/>
              <a:rect l="l" t="t" r="r" b="b"/>
              <a:pathLst>
                <a:path w="180975">
                  <a:moveTo>
                    <a:pt x="0" y="0"/>
                  </a:moveTo>
                  <a:lnTo>
                    <a:pt x="85725" y="0"/>
                  </a:lnTo>
                </a:path>
                <a:path w="180975">
                  <a:moveTo>
                    <a:pt x="95250" y="0"/>
                  </a:moveTo>
                  <a:lnTo>
                    <a:pt x="1809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6" name="object 26"/>
            <p:cNvSpPr/>
            <p:nvPr/>
          </p:nvSpPr>
          <p:spPr>
            <a:xfrm>
              <a:off x="828675" y="2982118"/>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27" name="object 27"/>
            <p:cNvSpPr/>
            <p:nvPr/>
          </p:nvSpPr>
          <p:spPr>
            <a:xfrm>
              <a:off x="828675" y="2996406"/>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8" name="object 28"/>
            <p:cNvSpPr/>
            <p:nvPr/>
          </p:nvSpPr>
          <p:spPr>
            <a:xfrm>
              <a:off x="809625" y="3010693"/>
              <a:ext cx="238125" cy="0"/>
            </a:xfrm>
            <a:custGeom>
              <a:avLst/>
              <a:gdLst/>
              <a:ahLst/>
              <a:cxnLst/>
              <a:rect l="l" t="t" r="r" b="b"/>
              <a:pathLst>
                <a:path w="238125">
                  <a:moveTo>
                    <a:pt x="0" y="0"/>
                  </a:moveTo>
                  <a:lnTo>
                    <a:pt x="85725" y="0"/>
                  </a:lnTo>
                </a:path>
                <a:path w="238125">
                  <a:moveTo>
                    <a:pt x="152400" y="0"/>
                  </a:moveTo>
                  <a:lnTo>
                    <a:pt x="2381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29" name="object 29"/>
            <p:cNvSpPr/>
            <p:nvPr/>
          </p:nvSpPr>
          <p:spPr>
            <a:xfrm>
              <a:off x="809625" y="3024981"/>
              <a:ext cx="238125" cy="0"/>
            </a:xfrm>
            <a:custGeom>
              <a:avLst/>
              <a:gdLst/>
              <a:ahLst/>
              <a:cxnLst/>
              <a:rect l="l" t="t" r="r" b="b"/>
              <a:pathLst>
                <a:path w="238125">
                  <a:moveTo>
                    <a:pt x="0" y="0"/>
                  </a:moveTo>
                  <a:lnTo>
                    <a:pt x="85725" y="0"/>
                  </a:lnTo>
                </a:path>
                <a:path w="238125">
                  <a:moveTo>
                    <a:pt x="104775" y="0"/>
                  </a:moveTo>
                  <a:lnTo>
                    <a:pt x="14287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0" name="object 30"/>
            <p:cNvSpPr/>
            <p:nvPr/>
          </p:nvSpPr>
          <p:spPr>
            <a:xfrm>
              <a:off x="809625" y="3039268"/>
              <a:ext cx="238125" cy="9525"/>
            </a:xfrm>
            <a:custGeom>
              <a:avLst/>
              <a:gdLst/>
              <a:ahLst/>
              <a:cxnLst/>
              <a:rect l="l" t="t" r="r" b="b"/>
              <a:pathLst>
                <a:path w="238125" h="9525">
                  <a:moveTo>
                    <a:pt x="104775" y="0"/>
                  </a:moveTo>
                  <a:lnTo>
                    <a:pt x="142875" y="0"/>
                  </a:lnTo>
                </a:path>
                <a:path w="238125" h="9525">
                  <a:moveTo>
                    <a:pt x="0" y="9525"/>
                  </a:moveTo>
                  <a:lnTo>
                    <a:pt x="85725" y="9525"/>
                  </a:lnTo>
                </a:path>
                <a:path w="238125" h="9525">
                  <a:moveTo>
                    <a:pt x="104775" y="9525"/>
                  </a:moveTo>
                  <a:lnTo>
                    <a:pt x="142875" y="9525"/>
                  </a:lnTo>
                </a:path>
                <a:path w="238125" h="9525">
                  <a:moveTo>
                    <a:pt x="152400" y="9525"/>
                  </a:moveTo>
                  <a:lnTo>
                    <a:pt x="23812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31" name="object 31"/>
            <p:cNvSpPr/>
            <p:nvPr/>
          </p:nvSpPr>
          <p:spPr>
            <a:xfrm>
              <a:off x="809625" y="3063081"/>
              <a:ext cx="238125" cy="0"/>
            </a:xfrm>
            <a:custGeom>
              <a:avLst/>
              <a:gdLst/>
              <a:ahLst/>
              <a:cxnLst/>
              <a:rect l="l" t="t" r="r" b="b"/>
              <a:pathLst>
                <a:path w="238125">
                  <a:moveTo>
                    <a:pt x="0" y="0"/>
                  </a:moveTo>
                  <a:lnTo>
                    <a:pt x="8572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2" name="object 32"/>
            <p:cNvSpPr/>
            <p:nvPr/>
          </p:nvSpPr>
          <p:spPr>
            <a:xfrm>
              <a:off x="828675" y="3077368"/>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33" name="object 33"/>
            <p:cNvSpPr/>
            <p:nvPr/>
          </p:nvSpPr>
          <p:spPr>
            <a:xfrm>
              <a:off x="828675" y="3091656"/>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4" name="object 34"/>
            <p:cNvSpPr/>
            <p:nvPr/>
          </p:nvSpPr>
          <p:spPr>
            <a:xfrm>
              <a:off x="838200" y="3105943"/>
              <a:ext cx="180975" cy="0"/>
            </a:xfrm>
            <a:custGeom>
              <a:avLst/>
              <a:gdLst/>
              <a:ahLst/>
              <a:cxnLst/>
              <a:rect l="l" t="t" r="r" b="b"/>
              <a:pathLst>
                <a:path w="180975">
                  <a:moveTo>
                    <a:pt x="0" y="0"/>
                  </a:moveTo>
                  <a:lnTo>
                    <a:pt x="85725" y="0"/>
                  </a:lnTo>
                </a:path>
                <a:path w="180975">
                  <a:moveTo>
                    <a:pt x="95250" y="0"/>
                  </a:moveTo>
                  <a:lnTo>
                    <a:pt x="1809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35" name="object 35"/>
            <p:cNvSpPr/>
            <p:nvPr/>
          </p:nvSpPr>
          <p:spPr>
            <a:xfrm>
              <a:off x="857250" y="3120231"/>
              <a:ext cx="152400" cy="0"/>
            </a:xfrm>
            <a:custGeom>
              <a:avLst/>
              <a:gdLst/>
              <a:ahLst/>
              <a:cxnLst/>
              <a:rect l="l" t="t" r="r" b="b"/>
              <a:pathLst>
                <a:path w="152400">
                  <a:moveTo>
                    <a:pt x="0" y="0"/>
                  </a:moveTo>
                  <a:lnTo>
                    <a:pt x="66675" y="0"/>
                  </a:lnTo>
                </a:path>
                <a:path w="152400">
                  <a:moveTo>
                    <a:pt x="76200" y="0"/>
                  </a:moveTo>
                  <a:lnTo>
                    <a:pt x="1524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6" name="object 36"/>
            <p:cNvSpPr/>
            <p:nvPr/>
          </p:nvSpPr>
          <p:spPr>
            <a:xfrm>
              <a:off x="866775" y="3134518"/>
              <a:ext cx="123825" cy="0"/>
            </a:xfrm>
            <a:custGeom>
              <a:avLst/>
              <a:gdLst/>
              <a:ahLst/>
              <a:cxnLst/>
              <a:rect l="l" t="t" r="r" b="b"/>
              <a:pathLst>
                <a:path w="123825">
                  <a:moveTo>
                    <a:pt x="0" y="0"/>
                  </a:moveTo>
                  <a:lnTo>
                    <a:pt x="57150" y="0"/>
                  </a:lnTo>
                </a:path>
                <a:path w="123825">
                  <a:moveTo>
                    <a:pt x="66675" y="0"/>
                  </a:moveTo>
                  <a:lnTo>
                    <a:pt x="1238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37" name="object 37"/>
            <p:cNvSpPr/>
            <p:nvPr/>
          </p:nvSpPr>
          <p:spPr>
            <a:xfrm>
              <a:off x="895350" y="3148806"/>
              <a:ext cx="66675" cy="0"/>
            </a:xfrm>
            <a:custGeom>
              <a:avLst/>
              <a:gdLst/>
              <a:ahLst/>
              <a:cxnLst/>
              <a:rect l="l" t="t" r="r" b="b"/>
              <a:pathLst>
                <a:path w="66675">
                  <a:moveTo>
                    <a:pt x="0" y="0"/>
                  </a:moveTo>
                  <a:lnTo>
                    <a:pt x="28575" y="0"/>
                  </a:lnTo>
                </a:path>
                <a:path w="66675">
                  <a:moveTo>
                    <a:pt x="38100" y="0"/>
                  </a:moveTo>
                  <a:lnTo>
                    <a:pt x="66675" y="0"/>
                  </a:lnTo>
                </a:path>
              </a:pathLst>
            </a:custGeom>
            <a:ln w="19050">
              <a:solidFill>
                <a:srgbClr val="CD6200"/>
              </a:solidFill>
            </a:ln>
          </p:spPr>
          <p:txBody>
            <a:bodyPr wrap="square" lIns="0" tIns="0" rIns="0" bIns="0" rtlCol="0"/>
            <a:lstStyle/>
            <a:p>
              <a:endParaRPr smtClean="0">
                <a:solidFill>
                  <a:prstClr val="black"/>
                </a:solidFill>
              </a:endParaRPr>
            </a:p>
          </p:txBody>
        </p:sp>
      </p:grpSp>
      <p:grpSp>
        <p:nvGrpSpPr>
          <p:cNvPr id="38" name="object 38"/>
          <p:cNvGrpSpPr/>
          <p:nvPr/>
        </p:nvGrpSpPr>
        <p:grpSpPr>
          <a:xfrm>
            <a:off x="809628" y="3497993"/>
            <a:ext cx="238125" cy="237905"/>
            <a:chOff x="809625" y="3501231"/>
            <a:chExt cx="238125" cy="238125"/>
          </a:xfrm>
        </p:grpSpPr>
        <p:sp>
          <p:nvSpPr>
            <p:cNvPr id="39" name="object 39"/>
            <p:cNvSpPr/>
            <p:nvPr/>
          </p:nvSpPr>
          <p:spPr>
            <a:xfrm>
              <a:off x="895350" y="3505993"/>
              <a:ext cx="66675" cy="0"/>
            </a:xfrm>
            <a:custGeom>
              <a:avLst/>
              <a:gdLst/>
              <a:ahLst/>
              <a:cxnLst/>
              <a:rect l="l" t="t" r="r" b="b"/>
              <a:pathLst>
                <a:path w="66675">
                  <a:moveTo>
                    <a:pt x="0" y="0"/>
                  </a:moveTo>
                  <a:lnTo>
                    <a:pt x="28575" y="0"/>
                  </a:lnTo>
                </a:path>
                <a:path w="66675">
                  <a:moveTo>
                    <a:pt x="38100" y="0"/>
                  </a:moveTo>
                  <a:lnTo>
                    <a:pt x="666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40" name="object 40"/>
            <p:cNvSpPr/>
            <p:nvPr/>
          </p:nvSpPr>
          <p:spPr>
            <a:xfrm>
              <a:off x="866775" y="3520281"/>
              <a:ext cx="123825" cy="0"/>
            </a:xfrm>
            <a:custGeom>
              <a:avLst/>
              <a:gdLst/>
              <a:ahLst/>
              <a:cxnLst/>
              <a:rect l="l" t="t" r="r" b="b"/>
              <a:pathLst>
                <a:path w="123825">
                  <a:moveTo>
                    <a:pt x="0" y="0"/>
                  </a:moveTo>
                  <a:lnTo>
                    <a:pt x="57150" y="0"/>
                  </a:lnTo>
                </a:path>
                <a:path w="123825">
                  <a:moveTo>
                    <a:pt x="66675" y="0"/>
                  </a:moveTo>
                  <a:lnTo>
                    <a:pt x="1238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1" name="object 41"/>
            <p:cNvSpPr/>
            <p:nvPr/>
          </p:nvSpPr>
          <p:spPr>
            <a:xfrm>
              <a:off x="857250" y="3534568"/>
              <a:ext cx="152400" cy="0"/>
            </a:xfrm>
            <a:custGeom>
              <a:avLst/>
              <a:gdLst/>
              <a:ahLst/>
              <a:cxnLst/>
              <a:rect l="l" t="t" r="r" b="b"/>
              <a:pathLst>
                <a:path w="152400">
                  <a:moveTo>
                    <a:pt x="0" y="0"/>
                  </a:moveTo>
                  <a:lnTo>
                    <a:pt x="66675" y="0"/>
                  </a:lnTo>
                </a:path>
                <a:path w="152400">
                  <a:moveTo>
                    <a:pt x="76200" y="0"/>
                  </a:moveTo>
                  <a:lnTo>
                    <a:pt x="152400" y="0"/>
                  </a:lnTo>
                </a:path>
              </a:pathLst>
            </a:custGeom>
            <a:ln w="9525">
              <a:solidFill>
                <a:srgbClr val="CD6200"/>
              </a:solidFill>
            </a:ln>
          </p:spPr>
          <p:txBody>
            <a:bodyPr wrap="square" lIns="0" tIns="0" rIns="0" bIns="0" rtlCol="0"/>
            <a:lstStyle/>
            <a:p>
              <a:endParaRPr smtClean="0">
                <a:solidFill>
                  <a:prstClr val="black"/>
                </a:solidFill>
              </a:endParaRPr>
            </a:p>
          </p:txBody>
        </p:sp>
        <p:sp>
          <p:nvSpPr>
            <p:cNvPr id="42" name="object 42"/>
            <p:cNvSpPr/>
            <p:nvPr/>
          </p:nvSpPr>
          <p:spPr>
            <a:xfrm>
              <a:off x="838200" y="3548856"/>
              <a:ext cx="180975" cy="0"/>
            </a:xfrm>
            <a:custGeom>
              <a:avLst/>
              <a:gdLst/>
              <a:ahLst/>
              <a:cxnLst/>
              <a:rect l="l" t="t" r="r" b="b"/>
              <a:pathLst>
                <a:path w="180975">
                  <a:moveTo>
                    <a:pt x="0" y="0"/>
                  </a:moveTo>
                  <a:lnTo>
                    <a:pt x="85725" y="0"/>
                  </a:lnTo>
                </a:path>
                <a:path w="180975">
                  <a:moveTo>
                    <a:pt x="95250" y="0"/>
                  </a:moveTo>
                  <a:lnTo>
                    <a:pt x="1809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3" name="object 43"/>
            <p:cNvSpPr/>
            <p:nvPr/>
          </p:nvSpPr>
          <p:spPr>
            <a:xfrm>
              <a:off x="828675" y="3563143"/>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44" name="object 44"/>
            <p:cNvSpPr/>
            <p:nvPr/>
          </p:nvSpPr>
          <p:spPr>
            <a:xfrm>
              <a:off x="828675" y="3577431"/>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5" name="object 45"/>
            <p:cNvSpPr/>
            <p:nvPr/>
          </p:nvSpPr>
          <p:spPr>
            <a:xfrm>
              <a:off x="809625" y="3591718"/>
              <a:ext cx="238125" cy="0"/>
            </a:xfrm>
            <a:custGeom>
              <a:avLst/>
              <a:gdLst/>
              <a:ahLst/>
              <a:cxnLst/>
              <a:rect l="l" t="t" r="r" b="b"/>
              <a:pathLst>
                <a:path w="238125">
                  <a:moveTo>
                    <a:pt x="0" y="0"/>
                  </a:moveTo>
                  <a:lnTo>
                    <a:pt x="85725" y="0"/>
                  </a:lnTo>
                </a:path>
                <a:path w="238125">
                  <a:moveTo>
                    <a:pt x="152400" y="0"/>
                  </a:moveTo>
                  <a:lnTo>
                    <a:pt x="2381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46" name="object 46"/>
            <p:cNvSpPr/>
            <p:nvPr/>
          </p:nvSpPr>
          <p:spPr>
            <a:xfrm>
              <a:off x="809625" y="3606006"/>
              <a:ext cx="238125" cy="0"/>
            </a:xfrm>
            <a:custGeom>
              <a:avLst/>
              <a:gdLst/>
              <a:ahLst/>
              <a:cxnLst/>
              <a:rect l="l" t="t" r="r" b="b"/>
              <a:pathLst>
                <a:path w="238125">
                  <a:moveTo>
                    <a:pt x="0" y="0"/>
                  </a:moveTo>
                  <a:lnTo>
                    <a:pt x="85725" y="0"/>
                  </a:lnTo>
                </a:path>
                <a:path w="238125">
                  <a:moveTo>
                    <a:pt x="104775" y="0"/>
                  </a:moveTo>
                  <a:lnTo>
                    <a:pt x="14287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7" name="object 47"/>
            <p:cNvSpPr/>
            <p:nvPr/>
          </p:nvSpPr>
          <p:spPr>
            <a:xfrm>
              <a:off x="809625" y="3620293"/>
              <a:ext cx="238125" cy="9525"/>
            </a:xfrm>
            <a:custGeom>
              <a:avLst/>
              <a:gdLst/>
              <a:ahLst/>
              <a:cxnLst/>
              <a:rect l="l" t="t" r="r" b="b"/>
              <a:pathLst>
                <a:path w="238125" h="9525">
                  <a:moveTo>
                    <a:pt x="104775" y="0"/>
                  </a:moveTo>
                  <a:lnTo>
                    <a:pt x="142875" y="0"/>
                  </a:lnTo>
                </a:path>
                <a:path w="238125" h="9525">
                  <a:moveTo>
                    <a:pt x="0" y="9525"/>
                  </a:moveTo>
                  <a:lnTo>
                    <a:pt x="85725" y="9525"/>
                  </a:lnTo>
                </a:path>
                <a:path w="238125" h="9525">
                  <a:moveTo>
                    <a:pt x="104775" y="9525"/>
                  </a:moveTo>
                  <a:lnTo>
                    <a:pt x="142875" y="9525"/>
                  </a:lnTo>
                </a:path>
                <a:path w="238125" h="9525">
                  <a:moveTo>
                    <a:pt x="152400" y="9525"/>
                  </a:moveTo>
                  <a:lnTo>
                    <a:pt x="23812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48" name="object 48"/>
            <p:cNvSpPr/>
            <p:nvPr/>
          </p:nvSpPr>
          <p:spPr>
            <a:xfrm>
              <a:off x="809625" y="3644106"/>
              <a:ext cx="238125" cy="0"/>
            </a:xfrm>
            <a:custGeom>
              <a:avLst/>
              <a:gdLst/>
              <a:ahLst/>
              <a:cxnLst/>
              <a:rect l="l" t="t" r="r" b="b"/>
              <a:pathLst>
                <a:path w="238125">
                  <a:moveTo>
                    <a:pt x="0" y="0"/>
                  </a:moveTo>
                  <a:lnTo>
                    <a:pt x="8572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9" name="object 49"/>
            <p:cNvSpPr/>
            <p:nvPr/>
          </p:nvSpPr>
          <p:spPr>
            <a:xfrm>
              <a:off x="828675" y="3658393"/>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50" name="object 50"/>
            <p:cNvSpPr/>
            <p:nvPr/>
          </p:nvSpPr>
          <p:spPr>
            <a:xfrm>
              <a:off x="828675" y="3672681"/>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51" name="object 51"/>
            <p:cNvSpPr/>
            <p:nvPr/>
          </p:nvSpPr>
          <p:spPr>
            <a:xfrm>
              <a:off x="838200" y="3686968"/>
              <a:ext cx="180975" cy="0"/>
            </a:xfrm>
            <a:custGeom>
              <a:avLst/>
              <a:gdLst/>
              <a:ahLst/>
              <a:cxnLst/>
              <a:rect l="l" t="t" r="r" b="b"/>
              <a:pathLst>
                <a:path w="180975">
                  <a:moveTo>
                    <a:pt x="0" y="0"/>
                  </a:moveTo>
                  <a:lnTo>
                    <a:pt x="85725" y="0"/>
                  </a:lnTo>
                </a:path>
                <a:path w="180975">
                  <a:moveTo>
                    <a:pt x="95250" y="0"/>
                  </a:moveTo>
                  <a:lnTo>
                    <a:pt x="1809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52" name="object 52"/>
            <p:cNvSpPr/>
            <p:nvPr/>
          </p:nvSpPr>
          <p:spPr>
            <a:xfrm>
              <a:off x="857250" y="3701256"/>
              <a:ext cx="152400" cy="0"/>
            </a:xfrm>
            <a:custGeom>
              <a:avLst/>
              <a:gdLst/>
              <a:ahLst/>
              <a:cxnLst/>
              <a:rect l="l" t="t" r="r" b="b"/>
              <a:pathLst>
                <a:path w="152400">
                  <a:moveTo>
                    <a:pt x="0" y="0"/>
                  </a:moveTo>
                  <a:lnTo>
                    <a:pt x="66675" y="0"/>
                  </a:lnTo>
                </a:path>
                <a:path w="152400">
                  <a:moveTo>
                    <a:pt x="76200" y="0"/>
                  </a:moveTo>
                  <a:lnTo>
                    <a:pt x="1524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53" name="object 53"/>
            <p:cNvSpPr/>
            <p:nvPr/>
          </p:nvSpPr>
          <p:spPr>
            <a:xfrm>
              <a:off x="866775" y="3715543"/>
              <a:ext cx="123825" cy="0"/>
            </a:xfrm>
            <a:custGeom>
              <a:avLst/>
              <a:gdLst/>
              <a:ahLst/>
              <a:cxnLst/>
              <a:rect l="l" t="t" r="r" b="b"/>
              <a:pathLst>
                <a:path w="123825">
                  <a:moveTo>
                    <a:pt x="0" y="0"/>
                  </a:moveTo>
                  <a:lnTo>
                    <a:pt x="57150" y="0"/>
                  </a:lnTo>
                </a:path>
                <a:path w="123825">
                  <a:moveTo>
                    <a:pt x="66675" y="0"/>
                  </a:moveTo>
                  <a:lnTo>
                    <a:pt x="1238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54" name="object 54"/>
            <p:cNvSpPr/>
            <p:nvPr/>
          </p:nvSpPr>
          <p:spPr>
            <a:xfrm>
              <a:off x="895350" y="3729831"/>
              <a:ext cx="66675" cy="0"/>
            </a:xfrm>
            <a:custGeom>
              <a:avLst/>
              <a:gdLst/>
              <a:ahLst/>
              <a:cxnLst/>
              <a:rect l="l" t="t" r="r" b="b"/>
              <a:pathLst>
                <a:path w="66675">
                  <a:moveTo>
                    <a:pt x="0" y="0"/>
                  </a:moveTo>
                  <a:lnTo>
                    <a:pt x="28575" y="0"/>
                  </a:lnTo>
                </a:path>
                <a:path w="66675">
                  <a:moveTo>
                    <a:pt x="38100" y="0"/>
                  </a:moveTo>
                  <a:lnTo>
                    <a:pt x="66675" y="0"/>
                  </a:lnTo>
                </a:path>
              </a:pathLst>
            </a:custGeom>
            <a:ln w="19050">
              <a:solidFill>
                <a:srgbClr val="CD6200"/>
              </a:solidFill>
            </a:ln>
          </p:spPr>
          <p:txBody>
            <a:bodyPr wrap="square" lIns="0" tIns="0" rIns="0" bIns="0" rtlCol="0"/>
            <a:lstStyle/>
            <a:p>
              <a:endParaRPr smtClean="0">
                <a:solidFill>
                  <a:prstClr val="black"/>
                </a:solidFill>
              </a:endParaRPr>
            </a:p>
          </p:txBody>
        </p:sp>
      </p:grpSp>
    </p:spTree>
    <p:extLst>
      <p:ext uri="{BB962C8B-B14F-4D97-AF65-F5344CB8AC3E}">
        <p14:creationId xmlns:p14="http://schemas.microsoft.com/office/powerpoint/2010/main" val="310688491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200" y="1134805"/>
            <a:ext cx="5045710" cy="699123"/>
          </a:xfrm>
          <a:prstGeom prst="rect">
            <a:avLst/>
          </a:prstGeom>
        </p:spPr>
        <p:txBody>
          <a:bodyPr vert="horz" wrap="square" lIns="0" tIns="15875" rIns="0" bIns="0" rtlCol="0">
            <a:spAutoFit/>
          </a:bodyPr>
          <a:lstStyle/>
          <a:p>
            <a:pPr marL="12700">
              <a:lnSpc>
                <a:spcPct val="100000"/>
              </a:lnSpc>
              <a:spcBef>
                <a:spcPts val="125"/>
              </a:spcBef>
            </a:pPr>
            <a:r>
              <a:rPr dirty="0"/>
              <a:t>AltaVista</a:t>
            </a:r>
            <a:r>
              <a:rPr spc="-65" dirty="0"/>
              <a:t> </a:t>
            </a:r>
            <a:r>
              <a:rPr dirty="0"/>
              <a:t>Architecture</a:t>
            </a:r>
          </a:p>
        </p:txBody>
      </p:sp>
      <p:sp>
        <p:nvSpPr>
          <p:cNvPr id="3" name="object 3"/>
          <p:cNvSpPr txBox="1"/>
          <p:nvPr/>
        </p:nvSpPr>
        <p:spPr>
          <a:xfrm>
            <a:off x="1177925" y="4132405"/>
            <a:ext cx="273050" cy="162224"/>
          </a:xfrm>
          <a:prstGeom prst="rect">
            <a:avLst/>
          </a:prstGeom>
        </p:spPr>
        <p:txBody>
          <a:bodyPr vert="horz" wrap="square" lIns="0" tIns="15875" rIns="0" bIns="0" rtlCol="0">
            <a:spAutoFit/>
          </a:bodyPr>
          <a:lstStyle/>
          <a:p>
            <a:pPr marL="12700">
              <a:spcBef>
                <a:spcPts val="125"/>
              </a:spcBef>
            </a:pPr>
            <a:r>
              <a:rPr sz="950" spc="35" dirty="0">
                <a:solidFill>
                  <a:prstClr val="black"/>
                </a:solidFill>
                <a:latin typeface="Times New Roman"/>
                <a:cs typeface="Times New Roman"/>
              </a:rPr>
              <a:t>User</a:t>
            </a:r>
            <a:endParaRPr sz="950">
              <a:solidFill>
                <a:prstClr val="black"/>
              </a:solidFill>
              <a:latin typeface="Times New Roman"/>
              <a:cs typeface="Times New Roman"/>
            </a:endParaRPr>
          </a:p>
        </p:txBody>
      </p:sp>
      <p:sp>
        <p:nvSpPr>
          <p:cNvPr id="4" name="object 4"/>
          <p:cNvSpPr/>
          <p:nvPr/>
        </p:nvSpPr>
        <p:spPr>
          <a:xfrm>
            <a:off x="1577184" y="3225990"/>
            <a:ext cx="1171575" cy="713714"/>
          </a:xfrm>
          <a:custGeom>
            <a:avLst/>
            <a:gdLst/>
            <a:ahLst/>
            <a:cxnLst/>
            <a:rect l="l" t="t" r="r" b="b"/>
            <a:pathLst>
              <a:path w="1171575" h="714375">
                <a:moveTo>
                  <a:pt x="0" y="714375"/>
                </a:moveTo>
                <a:lnTo>
                  <a:pt x="1171575" y="714375"/>
                </a:lnTo>
                <a:lnTo>
                  <a:pt x="1171575" y="0"/>
                </a:lnTo>
                <a:lnTo>
                  <a:pt x="0" y="0"/>
                </a:lnTo>
                <a:lnTo>
                  <a:pt x="0" y="714375"/>
                </a:lnTo>
                <a:close/>
              </a:path>
            </a:pathLst>
          </a:custGeom>
          <a:ln w="9525">
            <a:solidFill>
              <a:srgbClr val="000000"/>
            </a:solidFill>
          </a:ln>
        </p:spPr>
        <p:txBody>
          <a:bodyPr wrap="square" lIns="0" tIns="0" rIns="0" bIns="0" rtlCol="0"/>
          <a:lstStyle/>
          <a:p>
            <a:endParaRPr smtClean="0">
              <a:solidFill>
                <a:prstClr val="black"/>
              </a:solidFill>
            </a:endParaRPr>
          </a:p>
        </p:txBody>
      </p:sp>
      <p:sp>
        <p:nvSpPr>
          <p:cNvPr id="5" name="object 5"/>
          <p:cNvSpPr txBox="1"/>
          <p:nvPr/>
        </p:nvSpPr>
        <p:spPr>
          <a:xfrm>
            <a:off x="1577184" y="3225990"/>
            <a:ext cx="1171575" cy="305212"/>
          </a:xfrm>
          <a:prstGeom prst="rect">
            <a:avLst/>
          </a:prstGeom>
          <a:ln w="9525">
            <a:solidFill>
              <a:srgbClr val="000000"/>
            </a:solidFill>
          </a:ln>
        </p:spPr>
        <p:txBody>
          <a:bodyPr vert="horz" wrap="square" lIns="0" tIns="5080" rIns="0" bIns="0" rtlCol="0">
            <a:spAutoFit/>
          </a:bodyPr>
          <a:lstStyle/>
          <a:p>
            <a:pPr>
              <a:spcBef>
                <a:spcPts val="40"/>
              </a:spcBef>
            </a:pPr>
            <a:endParaRPr sz="1000">
              <a:solidFill>
                <a:prstClr val="black"/>
              </a:solidFill>
              <a:latin typeface="Times New Roman"/>
              <a:cs typeface="Times New Roman"/>
            </a:endParaRPr>
          </a:p>
          <a:p>
            <a:pPr marL="356235"/>
            <a:r>
              <a:rPr sz="950" spc="10" dirty="0">
                <a:solidFill>
                  <a:prstClr val="black"/>
                </a:solidFill>
                <a:latin typeface="Times New Roman"/>
                <a:cs typeface="Times New Roman"/>
              </a:rPr>
              <a:t>Interface</a:t>
            </a:r>
            <a:endParaRPr sz="950">
              <a:solidFill>
                <a:prstClr val="black"/>
              </a:solidFill>
              <a:latin typeface="Times New Roman"/>
              <a:cs typeface="Times New Roman"/>
            </a:endParaRPr>
          </a:p>
        </p:txBody>
      </p:sp>
      <p:sp>
        <p:nvSpPr>
          <p:cNvPr id="6" name="object 6"/>
          <p:cNvSpPr txBox="1"/>
          <p:nvPr/>
        </p:nvSpPr>
        <p:spPr>
          <a:xfrm>
            <a:off x="3796509" y="2559855"/>
            <a:ext cx="1171575" cy="305212"/>
          </a:xfrm>
          <a:prstGeom prst="rect">
            <a:avLst/>
          </a:prstGeom>
          <a:ln w="9525">
            <a:solidFill>
              <a:srgbClr val="000000"/>
            </a:solidFill>
          </a:ln>
        </p:spPr>
        <p:txBody>
          <a:bodyPr vert="horz" wrap="square" lIns="0" tIns="5080" rIns="0" bIns="0" rtlCol="0">
            <a:spAutoFit/>
          </a:bodyPr>
          <a:lstStyle/>
          <a:p>
            <a:pPr>
              <a:spcBef>
                <a:spcPts val="40"/>
              </a:spcBef>
            </a:pPr>
            <a:endParaRPr sz="1000">
              <a:solidFill>
                <a:prstClr val="black"/>
              </a:solidFill>
              <a:latin typeface="Times New Roman"/>
              <a:cs typeface="Times New Roman"/>
            </a:endParaRPr>
          </a:p>
          <a:p>
            <a:pPr marL="222885"/>
            <a:r>
              <a:rPr sz="950" spc="10" dirty="0">
                <a:solidFill>
                  <a:prstClr val="black"/>
                </a:solidFill>
                <a:latin typeface="Times New Roman"/>
                <a:cs typeface="Times New Roman"/>
              </a:rPr>
              <a:t>Query</a:t>
            </a:r>
            <a:r>
              <a:rPr sz="950" spc="50" dirty="0">
                <a:solidFill>
                  <a:prstClr val="black"/>
                </a:solidFill>
                <a:latin typeface="Times New Roman"/>
                <a:cs typeface="Times New Roman"/>
              </a:rPr>
              <a:t> </a:t>
            </a:r>
            <a:r>
              <a:rPr sz="950" spc="10" dirty="0">
                <a:solidFill>
                  <a:prstClr val="black"/>
                </a:solidFill>
                <a:latin typeface="Times New Roman"/>
                <a:cs typeface="Times New Roman"/>
              </a:rPr>
              <a:t>Engine</a:t>
            </a:r>
            <a:endParaRPr sz="950">
              <a:solidFill>
                <a:prstClr val="black"/>
              </a:solidFill>
              <a:latin typeface="Times New Roman"/>
              <a:cs typeface="Times New Roman"/>
            </a:endParaRPr>
          </a:p>
        </p:txBody>
      </p:sp>
      <p:sp>
        <p:nvSpPr>
          <p:cNvPr id="7" name="object 7"/>
          <p:cNvSpPr txBox="1"/>
          <p:nvPr/>
        </p:nvSpPr>
        <p:spPr>
          <a:xfrm>
            <a:off x="3796509" y="4291803"/>
            <a:ext cx="1171575" cy="305212"/>
          </a:xfrm>
          <a:prstGeom prst="rect">
            <a:avLst/>
          </a:prstGeom>
          <a:ln w="9525">
            <a:solidFill>
              <a:srgbClr val="000000"/>
            </a:solidFill>
          </a:ln>
        </p:spPr>
        <p:txBody>
          <a:bodyPr vert="horz" wrap="square" lIns="0" tIns="5080" rIns="0" bIns="0" rtlCol="0">
            <a:spAutoFit/>
          </a:bodyPr>
          <a:lstStyle/>
          <a:p>
            <a:pPr>
              <a:spcBef>
                <a:spcPts val="40"/>
              </a:spcBef>
            </a:pPr>
            <a:endParaRPr sz="1000">
              <a:solidFill>
                <a:prstClr val="black"/>
              </a:solidFill>
              <a:latin typeface="Times New Roman"/>
              <a:cs typeface="Times New Roman"/>
            </a:endParaRPr>
          </a:p>
          <a:p>
            <a:pPr marL="375285"/>
            <a:r>
              <a:rPr sz="950" spc="20" dirty="0">
                <a:solidFill>
                  <a:prstClr val="black"/>
                </a:solidFill>
                <a:latin typeface="Times New Roman"/>
                <a:cs typeface="Times New Roman"/>
              </a:rPr>
              <a:t>Crawler</a:t>
            </a:r>
            <a:endParaRPr sz="950">
              <a:solidFill>
                <a:prstClr val="black"/>
              </a:solidFill>
              <a:latin typeface="Times New Roman"/>
              <a:cs typeface="Times New Roman"/>
            </a:endParaRPr>
          </a:p>
        </p:txBody>
      </p:sp>
      <p:sp>
        <p:nvSpPr>
          <p:cNvPr id="8" name="object 8"/>
          <p:cNvSpPr txBox="1"/>
          <p:nvPr/>
        </p:nvSpPr>
        <p:spPr>
          <a:xfrm>
            <a:off x="6015834" y="3854057"/>
            <a:ext cx="1171575" cy="305212"/>
          </a:xfrm>
          <a:prstGeom prst="rect">
            <a:avLst/>
          </a:prstGeom>
          <a:ln w="9525">
            <a:solidFill>
              <a:srgbClr val="000000"/>
            </a:solidFill>
          </a:ln>
        </p:spPr>
        <p:txBody>
          <a:bodyPr vert="horz" wrap="square" lIns="0" tIns="5080" rIns="0" bIns="0" rtlCol="0">
            <a:spAutoFit/>
          </a:bodyPr>
          <a:lstStyle/>
          <a:p>
            <a:pPr>
              <a:spcBef>
                <a:spcPts val="40"/>
              </a:spcBef>
            </a:pPr>
            <a:endParaRPr sz="1000">
              <a:solidFill>
                <a:prstClr val="black"/>
              </a:solidFill>
              <a:latin typeface="Times New Roman"/>
              <a:cs typeface="Times New Roman"/>
            </a:endParaRPr>
          </a:p>
          <a:p>
            <a:pPr marL="384810"/>
            <a:r>
              <a:rPr sz="950" spc="30" dirty="0">
                <a:solidFill>
                  <a:prstClr val="black"/>
                </a:solidFill>
                <a:latin typeface="Times New Roman"/>
                <a:cs typeface="Times New Roman"/>
              </a:rPr>
              <a:t>Indexer</a:t>
            </a:r>
            <a:endParaRPr sz="950">
              <a:solidFill>
                <a:prstClr val="black"/>
              </a:solidFill>
              <a:latin typeface="Times New Roman"/>
              <a:cs typeface="Times New Roman"/>
            </a:endParaRPr>
          </a:p>
        </p:txBody>
      </p:sp>
      <p:sp>
        <p:nvSpPr>
          <p:cNvPr id="9" name="object 9"/>
          <p:cNvSpPr/>
          <p:nvPr/>
        </p:nvSpPr>
        <p:spPr>
          <a:xfrm>
            <a:off x="6015834" y="2131628"/>
            <a:ext cx="1304925" cy="865973"/>
          </a:xfrm>
          <a:custGeom>
            <a:avLst/>
            <a:gdLst/>
            <a:ahLst/>
            <a:cxnLst/>
            <a:rect l="l" t="t" r="r" b="b"/>
            <a:pathLst>
              <a:path w="1304925" h="866775">
                <a:moveTo>
                  <a:pt x="1304925" y="438150"/>
                </a:moveTo>
                <a:lnTo>
                  <a:pt x="1302505" y="399541"/>
                </a:lnTo>
                <a:lnTo>
                  <a:pt x="1295387" y="361999"/>
                </a:lnTo>
                <a:lnTo>
                  <a:pt x="1283778" y="325641"/>
                </a:lnTo>
                <a:lnTo>
                  <a:pt x="1267885" y="290582"/>
                </a:lnTo>
                <a:lnTo>
                  <a:pt x="1247919" y="256940"/>
                </a:lnTo>
                <a:lnTo>
                  <a:pt x="1224086" y="224831"/>
                </a:lnTo>
                <a:lnTo>
                  <a:pt x="1196596" y="194371"/>
                </a:lnTo>
                <a:lnTo>
                  <a:pt x="1165656" y="165678"/>
                </a:lnTo>
                <a:lnTo>
                  <a:pt x="1131475" y="138868"/>
                </a:lnTo>
                <a:lnTo>
                  <a:pt x="1094261" y="114058"/>
                </a:lnTo>
                <a:lnTo>
                  <a:pt x="1054222" y="91364"/>
                </a:lnTo>
                <a:lnTo>
                  <a:pt x="1011567" y="70903"/>
                </a:lnTo>
                <a:lnTo>
                  <a:pt x="966504" y="52792"/>
                </a:lnTo>
                <a:lnTo>
                  <a:pt x="919242" y="37147"/>
                </a:lnTo>
                <a:lnTo>
                  <a:pt x="869988" y="24085"/>
                </a:lnTo>
                <a:lnTo>
                  <a:pt x="818951" y="13722"/>
                </a:lnTo>
                <a:lnTo>
                  <a:pt x="766339" y="6176"/>
                </a:lnTo>
                <a:lnTo>
                  <a:pt x="712361" y="1563"/>
                </a:lnTo>
                <a:lnTo>
                  <a:pt x="657225" y="0"/>
                </a:lnTo>
                <a:lnTo>
                  <a:pt x="600662" y="1563"/>
                </a:lnTo>
                <a:lnTo>
                  <a:pt x="545407" y="6176"/>
                </a:lnTo>
                <a:lnTo>
                  <a:pt x="491661" y="13722"/>
                </a:lnTo>
                <a:lnTo>
                  <a:pt x="439623" y="24085"/>
                </a:lnTo>
                <a:lnTo>
                  <a:pt x="389493" y="37147"/>
                </a:lnTo>
                <a:lnTo>
                  <a:pt x="341471" y="52792"/>
                </a:lnTo>
                <a:lnTo>
                  <a:pt x="295756" y="70903"/>
                </a:lnTo>
                <a:lnTo>
                  <a:pt x="252550" y="91364"/>
                </a:lnTo>
                <a:lnTo>
                  <a:pt x="212052" y="114058"/>
                </a:lnTo>
                <a:lnTo>
                  <a:pt x="174462" y="138868"/>
                </a:lnTo>
                <a:lnTo>
                  <a:pt x="139979" y="165678"/>
                </a:lnTo>
                <a:lnTo>
                  <a:pt x="108804" y="194371"/>
                </a:lnTo>
                <a:lnTo>
                  <a:pt x="81138" y="224831"/>
                </a:lnTo>
                <a:lnTo>
                  <a:pt x="57179" y="256940"/>
                </a:lnTo>
                <a:lnTo>
                  <a:pt x="37127" y="290582"/>
                </a:lnTo>
                <a:lnTo>
                  <a:pt x="21184" y="325641"/>
                </a:lnTo>
                <a:lnTo>
                  <a:pt x="9548" y="361999"/>
                </a:lnTo>
                <a:lnTo>
                  <a:pt x="2420" y="399541"/>
                </a:lnTo>
                <a:lnTo>
                  <a:pt x="0" y="438150"/>
                </a:lnTo>
                <a:lnTo>
                  <a:pt x="2420" y="475332"/>
                </a:lnTo>
                <a:lnTo>
                  <a:pt x="21184" y="546821"/>
                </a:lnTo>
                <a:lnTo>
                  <a:pt x="57179" y="613645"/>
                </a:lnTo>
                <a:lnTo>
                  <a:pt x="81138" y="644994"/>
                </a:lnTo>
                <a:lnTo>
                  <a:pt x="108804" y="674802"/>
                </a:lnTo>
                <a:lnTo>
                  <a:pt x="139979" y="702944"/>
                </a:lnTo>
                <a:lnTo>
                  <a:pt x="174462" y="729295"/>
                </a:lnTo>
                <a:lnTo>
                  <a:pt x="212052" y="753728"/>
                </a:lnTo>
                <a:lnTo>
                  <a:pt x="252550" y="776121"/>
                </a:lnTo>
                <a:lnTo>
                  <a:pt x="295756" y="796347"/>
                </a:lnTo>
                <a:lnTo>
                  <a:pt x="341471" y="814282"/>
                </a:lnTo>
                <a:lnTo>
                  <a:pt x="389493" y="829801"/>
                </a:lnTo>
                <a:lnTo>
                  <a:pt x="439623" y="842778"/>
                </a:lnTo>
                <a:lnTo>
                  <a:pt x="491661" y="853089"/>
                </a:lnTo>
                <a:lnTo>
                  <a:pt x="545407" y="860609"/>
                </a:lnTo>
                <a:lnTo>
                  <a:pt x="600662" y="865212"/>
                </a:lnTo>
                <a:lnTo>
                  <a:pt x="657225" y="866775"/>
                </a:lnTo>
                <a:lnTo>
                  <a:pt x="712361" y="865212"/>
                </a:lnTo>
                <a:lnTo>
                  <a:pt x="766339" y="860609"/>
                </a:lnTo>
                <a:lnTo>
                  <a:pt x="818951" y="853089"/>
                </a:lnTo>
                <a:lnTo>
                  <a:pt x="869988" y="842778"/>
                </a:lnTo>
                <a:lnTo>
                  <a:pt x="919242" y="829801"/>
                </a:lnTo>
                <a:lnTo>
                  <a:pt x="966504" y="814282"/>
                </a:lnTo>
                <a:lnTo>
                  <a:pt x="1011567" y="796347"/>
                </a:lnTo>
                <a:lnTo>
                  <a:pt x="1054222" y="776121"/>
                </a:lnTo>
                <a:lnTo>
                  <a:pt x="1094261" y="753728"/>
                </a:lnTo>
                <a:lnTo>
                  <a:pt x="1131475" y="729295"/>
                </a:lnTo>
                <a:lnTo>
                  <a:pt x="1165656" y="702944"/>
                </a:lnTo>
                <a:lnTo>
                  <a:pt x="1196596" y="674802"/>
                </a:lnTo>
                <a:lnTo>
                  <a:pt x="1224086" y="644994"/>
                </a:lnTo>
                <a:lnTo>
                  <a:pt x="1247919" y="613645"/>
                </a:lnTo>
                <a:lnTo>
                  <a:pt x="1267885" y="580879"/>
                </a:lnTo>
                <a:lnTo>
                  <a:pt x="1295387" y="511597"/>
                </a:lnTo>
                <a:lnTo>
                  <a:pt x="1304925" y="438150"/>
                </a:lnTo>
                <a:close/>
              </a:path>
            </a:pathLst>
          </a:custGeom>
          <a:ln w="9525">
            <a:solidFill>
              <a:srgbClr val="000000"/>
            </a:solidFill>
          </a:ln>
        </p:spPr>
        <p:txBody>
          <a:bodyPr wrap="square" lIns="0" tIns="0" rIns="0" bIns="0" rtlCol="0"/>
          <a:lstStyle/>
          <a:p>
            <a:endParaRPr smtClean="0">
              <a:solidFill>
                <a:prstClr val="black"/>
              </a:solidFill>
            </a:endParaRPr>
          </a:p>
        </p:txBody>
      </p:sp>
      <p:sp>
        <p:nvSpPr>
          <p:cNvPr id="10" name="object 10"/>
          <p:cNvSpPr txBox="1"/>
          <p:nvPr/>
        </p:nvSpPr>
        <p:spPr>
          <a:xfrm>
            <a:off x="6511926" y="2409975"/>
            <a:ext cx="320675" cy="162224"/>
          </a:xfrm>
          <a:prstGeom prst="rect">
            <a:avLst/>
          </a:prstGeom>
        </p:spPr>
        <p:txBody>
          <a:bodyPr vert="horz" wrap="square" lIns="0" tIns="15875" rIns="0" bIns="0" rtlCol="0">
            <a:spAutoFit/>
          </a:bodyPr>
          <a:lstStyle/>
          <a:p>
            <a:pPr marL="12700">
              <a:spcBef>
                <a:spcPts val="125"/>
              </a:spcBef>
            </a:pPr>
            <a:r>
              <a:rPr sz="950" spc="30" dirty="0">
                <a:solidFill>
                  <a:prstClr val="black"/>
                </a:solidFill>
                <a:latin typeface="Times New Roman"/>
                <a:cs typeface="Times New Roman"/>
              </a:rPr>
              <a:t>Index</a:t>
            </a:r>
            <a:endParaRPr sz="950">
              <a:solidFill>
                <a:prstClr val="black"/>
              </a:solidFill>
              <a:latin typeface="Times New Roman"/>
              <a:cs typeface="Times New Roman"/>
            </a:endParaRPr>
          </a:p>
        </p:txBody>
      </p:sp>
      <p:grpSp>
        <p:nvGrpSpPr>
          <p:cNvPr id="11" name="object 11"/>
          <p:cNvGrpSpPr/>
          <p:nvPr/>
        </p:nvGrpSpPr>
        <p:grpSpPr>
          <a:xfrm>
            <a:off x="4963318" y="4278321"/>
            <a:ext cx="1056640" cy="303884"/>
            <a:chOff x="4963318" y="4282281"/>
            <a:chExt cx="1056640" cy="304165"/>
          </a:xfrm>
        </p:grpSpPr>
        <p:sp>
          <p:nvSpPr>
            <p:cNvPr id="12" name="object 12"/>
            <p:cNvSpPr/>
            <p:nvPr/>
          </p:nvSpPr>
          <p:spPr>
            <a:xfrm>
              <a:off x="4968081" y="4324350"/>
              <a:ext cx="971550" cy="257175"/>
            </a:xfrm>
            <a:custGeom>
              <a:avLst/>
              <a:gdLst/>
              <a:ahLst/>
              <a:cxnLst/>
              <a:rect l="l" t="t" r="r" b="b"/>
              <a:pathLst>
                <a:path w="971550" h="257175">
                  <a:moveTo>
                    <a:pt x="0" y="257175"/>
                  </a:moveTo>
                  <a:lnTo>
                    <a:pt x="971550" y="0"/>
                  </a:lnTo>
                </a:path>
              </a:pathLst>
            </a:custGeom>
            <a:ln w="9525">
              <a:solidFill>
                <a:srgbClr val="000000"/>
              </a:solidFill>
            </a:ln>
          </p:spPr>
          <p:txBody>
            <a:bodyPr wrap="square" lIns="0" tIns="0" rIns="0" bIns="0" rtlCol="0"/>
            <a:lstStyle/>
            <a:p>
              <a:endParaRPr smtClean="0">
                <a:solidFill>
                  <a:prstClr val="black"/>
                </a:solidFill>
              </a:endParaRPr>
            </a:p>
          </p:txBody>
        </p:sp>
        <p:sp>
          <p:nvSpPr>
            <p:cNvPr id="13" name="object 13"/>
            <p:cNvSpPr/>
            <p:nvPr/>
          </p:nvSpPr>
          <p:spPr>
            <a:xfrm>
              <a:off x="5905500" y="4282281"/>
              <a:ext cx="114300" cy="104775"/>
            </a:xfrm>
            <a:custGeom>
              <a:avLst/>
              <a:gdLst/>
              <a:ahLst/>
              <a:cxnLst/>
              <a:rect l="l" t="t" r="r" b="b"/>
              <a:pathLst>
                <a:path w="114300" h="104775">
                  <a:moveTo>
                    <a:pt x="0" y="0"/>
                  </a:moveTo>
                  <a:lnTo>
                    <a:pt x="28575" y="104775"/>
                  </a:lnTo>
                  <a:lnTo>
                    <a:pt x="114300" y="28575"/>
                  </a:lnTo>
                  <a:lnTo>
                    <a:pt x="0" y="0"/>
                  </a:lnTo>
                  <a:close/>
                </a:path>
              </a:pathLst>
            </a:custGeom>
            <a:solidFill>
              <a:srgbClr val="000000"/>
            </a:solidFill>
          </p:spPr>
          <p:txBody>
            <a:bodyPr wrap="square" lIns="0" tIns="0" rIns="0" bIns="0" rtlCol="0"/>
            <a:lstStyle/>
            <a:p>
              <a:endParaRPr smtClean="0">
                <a:solidFill>
                  <a:prstClr val="black"/>
                </a:solidFill>
              </a:endParaRPr>
            </a:p>
          </p:txBody>
        </p:sp>
      </p:grpSp>
      <p:grpSp>
        <p:nvGrpSpPr>
          <p:cNvPr id="14" name="object 14"/>
          <p:cNvGrpSpPr/>
          <p:nvPr/>
        </p:nvGrpSpPr>
        <p:grpSpPr>
          <a:xfrm>
            <a:off x="4972050" y="2670084"/>
            <a:ext cx="1743075" cy="1184448"/>
            <a:chOff x="4972050" y="2672556"/>
            <a:chExt cx="1743075" cy="1185545"/>
          </a:xfrm>
        </p:grpSpPr>
        <p:sp>
          <p:nvSpPr>
            <p:cNvPr id="15" name="object 15"/>
            <p:cNvSpPr/>
            <p:nvPr/>
          </p:nvSpPr>
          <p:spPr>
            <a:xfrm>
              <a:off x="5044281" y="2714625"/>
              <a:ext cx="895350" cy="123825"/>
            </a:xfrm>
            <a:custGeom>
              <a:avLst/>
              <a:gdLst/>
              <a:ahLst/>
              <a:cxnLst/>
              <a:rect l="l" t="t" r="r" b="b"/>
              <a:pathLst>
                <a:path w="895350" h="123825">
                  <a:moveTo>
                    <a:pt x="0" y="123825"/>
                  </a:moveTo>
                  <a:lnTo>
                    <a:pt x="895350" y="0"/>
                  </a:lnTo>
                </a:path>
              </a:pathLst>
            </a:custGeom>
            <a:ln w="9525">
              <a:solidFill>
                <a:srgbClr val="000000"/>
              </a:solidFill>
            </a:ln>
          </p:spPr>
          <p:txBody>
            <a:bodyPr wrap="square" lIns="0" tIns="0" rIns="0" bIns="0" rtlCol="0"/>
            <a:lstStyle/>
            <a:p>
              <a:endParaRPr smtClean="0">
                <a:solidFill>
                  <a:prstClr val="black"/>
                </a:solidFill>
              </a:endParaRPr>
            </a:p>
          </p:txBody>
        </p:sp>
        <p:sp>
          <p:nvSpPr>
            <p:cNvPr id="16" name="object 16"/>
            <p:cNvSpPr/>
            <p:nvPr/>
          </p:nvSpPr>
          <p:spPr>
            <a:xfrm>
              <a:off x="4972050" y="2672556"/>
              <a:ext cx="1047750" cy="228600"/>
            </a:xfrm>
            <a:custGeom>
              <a:avLst/>
              <a:gdLst/>
              <a:ahLst/>
              <a:cxnLst/>
              <a:rect l="l" t="t" r="r" b="b"/>
              <a:pathLst>
                <a:path w="1047750" h="228600">
                  <a:moveTo>
                    <a:pt x="95250" y="228600"/>
                  </a:moveTo>
                  <a:lnTo>
                    <a:pt x="85725" y="123825"/>
                  </a:lnTo>
                  <a:lnTo>
                    <a:pt x="0" y="190500"/>
                  </a:lnTo>
                  <a:lnTo>
                    <a:pt x="95250" y="228600"/>
                  </a:lnTo>
                  <a:close/>
                </a:path>
                <a:path w="1047750" h="228600">
                  <a:moveTo>
                    <a:pt x="1047750" y="38100"/>
                  </a:moveTo>
                  <a:lnTo>
                    <a:pt x="942975" y="0"/>
                  </a:lnTo>
                  <a:lnTo>
                    <a:pt x="952500" y="104775"/>
                  </a:lnTo>
                  <a:lnTo>
                    <a:pt x="1047750" y="38100"/>
                  </a:lnTo>
                  <a:close/>
                </a:path>
              </a:pathLst>
            </a:custGeom>
            <a:solidFill>
              <a:srgbClr val="000000"/>
            </a:solidFill>
          </p:spPr>
          <p:txBody>
            <a:bodyPr wrap="square" lIns="0" tIns="0" rIns="0" bIns="0" rtlCol="0"/>
            <a:lstStyle/>
            <a:p>
              <a:endParaRPr smtClean="0">
                <a:solidFill>
                  <a:prstClr val="black"/>
                </a:solidFill>
              </a:endParaRPr>
            </a:p>
          </p:txBody>
        </p:sp>
        <p:sp>
          <p:nvSpPr>
            <p:cNvPr id="17" name="object 17"/>
            <p:cNvSpPr/>
            <p:nvPr/>
          </p:nvSpPr>
          <p:spPr>
            <a:xfrm>
              <a:off x="6663531" y="3076575"/>
              <a:ext cx="0" cy="781050"/>
            </a:xfrm>
            <a:custGeom>
              <a:avLst/>
              <a:gdLst/>
              <a:ahLst/>
              <a:cxnLst/>
              <a:rect l="l" t="t" r="r" b="b"/>
              <a:pathLst>
                <a:path h="781050">
                  <a:moveTo>
                    <a:pt x="0" y="781050"/>
                  </a:moveTo>
                  <a:lnTo>
                    <a:pt x="0" y="0"/>
                  </a:lnTo>
                </a:path>
              </a:pathLst>
            </a:custGeom>
            <a:ln w="9525">
              <a:solidFill>
                <a:srgbClr val="000000"/>
              </a:solidFill>
            </a:ln>
          </p:spPr>
          <p:txBody>
            <a:bodyPr wrap="square" lIns="0" tIns="0" rIns="0" bIns="0" rtlCol="0"/>
            <a:lstStyle/>
            <a:p>
              <a:endParaRPr smtClean="0">
                <a:solidFill>
                  <a:prstClr val="black"/>
                </a:solidFill>
              </a:endParaRPr>
            </a:p>
          </p:txBody>
        </p:sp>
        <p:sp>
          <p:nvSpPr>
            <p:cNvPr id="18" name="object 18"/>
            <p:cNvSpPr/>
            <p:nvPr/>
          </p:nvSpPr>
          <p:spPr>
            <a:xfrm>
              <a:off x="6610350" y="3015456"/>
              <a:ext cx="104775" cy="95250"/>
            </a:xfrm>
            <a:custGeom>
              <a:avLst/>
              <a:gdLst/>
              <a:ahLst/>
              <a:cxnLst/>
              <a:rect l="l" t="t" r="r" b="b"/>
              <a:pathLst>
                <a:path w="104775" h="95250">
                  <a:moveTo>
                    <a:pt x="57150" y="0"/>
                  </a:moveTo>
                  <a:lnTo>
                    <a:pt x="0" y="95250"/>
                  </a:lnTo>
                  <a:lnTo>
                    <a:pt x="104775" y="95250"/>
                  </a:lnTo>
                  <a:lnTo>
                    <a:pt x="57150" y="0"/>
                  </a:lnTo>
                  <a:close/>
                </a:path>
              </a:pathLst>
            </a:custGeom>
            <a:solidFill>
              <a:srgbClr val="000000"/>
            </a:solidFill>
          </p:spPr>
          <p:txBody>
            <a:bodyPr wrap="square" lIns="0" tIns="0" rIns="0" bIns="0" rtlCol="0"/>
            <a:lstStyle/>
            <a:p>
              <a:endParaRPr smtClean="0">
                <a:solidFill>
                  <a:prstClr val="black"/>
                </a:solidFill>
              </a:endParaRPr>
            </a:p>
          </p:txBody>
        </p:sp>
      </p:grpSp>
      <p:grpSp>
        <p:nvGrpSpPr>
          <p:cNvPr id="19" name="object 19"/>
          <p:cNvGrpSpPr/>
          <p:nvPr/>
        </p:nvGrpSpPr>
        <p:grpSpPr>
          <a:xfrm>
            <a:off x="914400" y="2803312"/>
            <a:ext cx="2876550" cy="1208556"/>
            <a:chOff x="914400" y="2805906"/>
            <a:chExt cx="2876550" cy="1209675"/>
          </a:xfrm>
        </p:grpSpPr>
        <p:sp>
          <p:nvSpPr>
            <p:cNvPr id="20" name="object 20"/>
            <p:cNvSpPr/>
            <p:nvPr/>
          </p:nvSpPr>
          <p:spPr>
            <a:xfrm>
              <a:off x="2224881" y="2847975"/>
              <a:ext cx="0" cy="361950"/>
            </a:xfrm>
            <a:custGeom>
              <a:avLst/>
              <a:gdLst/>
              <a:ahLst/>
              <a:cxnLst/>
              <a:rect l="l" t="t" r="r" b="b"/>
              <a:pathLst>
                <a:path h="361950">
                  <a:moveTo>
                    <a:pt x="0" y="0"/>
                  </a:moveTo>
                  <a:lnTo>
                    <a:pt x="0" y="361950"/>
                  </a:lnTo>
                </a:path>
              </a:pathLst>
            </a:custGeom>
            <a:ln w="9525">
              <a:solidFill>
                <a:srgbClr val="000000"/>
              </a:solidFill>
            </a:ln>
          </p:spPr>
          <p:txBody>
            <a:bodyPr wrap="square" lIns="0" tIns="0" rIns="0" bIns="0" rtlCol="0"/>
            <a:lstStyle/>
            <a:p>
              <a:endParaRPr smtClean="0">
                <a:solidFill>
                  <a:prstClr val="black"/>
                </a:solidFill>
              </a:endParaRPr>
            </a:p>
          </p:txBody>
        </p:sp>
        <p:sp>
          <p:nvSpPr>
            <p:cNvPr id="21" name="object 21"/>
            <p:cNvSpPr/>
            <p:nvPr/>
          </p:nvSpPr>
          <p:spPr>
            <a:xfrm>
              <a:off x="2171700" y="3196431"/>
              <a:ext cx="104775" cy="104775"/>
            </a:xfrm>
            <a:custGeom>
              <a:avLst/>
              <a:gdLst/>
              <a:ahLst/>
              <a:cxnLst/>
              <a:rect l="l" t="t" r="r" b="b"/>
              <a:pathLst>
                <a:path w="104775" h="104775">
                  <a:moveTo>
                    <a:pt x="104775" y="0"/>
                  </a:moveTo>
                  <a:lnTo>
                    <a:pt x="0" y="0"/>
                  </a:lnTo>
                  <a:lnTo>
                    <a:pt x="57150" y="104775"/>
                  </a:lnTo>
                  <a:lnTo>
                    <a:pt x="104775" y="0"/>
                  </a:lnTo>
                  <a:close/>
                </a:path>
              </a:pathLst>
            </a:custGeom>
            <a:solidFill>
              <a:srgbClr val="000000"/>
            </a:solidFill>
          </p:spPr>
          <p:txBody>
            <a:bodyPr wrap="square" lIns="0" tIns="0" rIns="0" bIns="0" rtlCol="0"/>
            <a:lstStyle/>
            <a:p>
              <a:endParaRPr smtClean="0">
                <a:solidFill>
                  <a:prstClr val="black"/>
                </a:solidFill>
              </a:endParaRPr>
            </a:p>
          </p:txBody>
        </p:sp>
        <p:sp>
          <p:nvSpPr>
            <p:cNvPr id="22" name="object 22"/>
            <p:cNvSpPr/>
            <p:nvPr/>
          </p:nvSpPr>
          <p:spPr>
            <a:xfrm>
              <a:off x="2224881" y="2847975"/>
              <a:ext cx="1495425" cy="0"/>
            </a:xfrm>
            <a:custGeom>
              <a:avLst/>
              <a:gdLst/>
              <a:ahLst/>
              <a:cxnLst/>
              <a:rect l="l" t="t" r="r" b="b"/>
              <a:pathLst>
                <a:path w="1495425">
                  <a:moveTo>
                    <a:pt x="0" y="0"/>
                  </a:moveTo>
                  <a:lnTo>
                    <a:pt x="1495425" y="0"/>
                  </a:lnTo>
                </a:path>
              </a:pathLst>
            </a:custGeom>
            <a:ln w="9525">
              <a:solidFill>
                <a:srgbClr val="000000"/>
              </a:solidFill>
            </a:ln>
          </p:spPr>
          <p:txBody>
            <a:bodyPr wrap="square" lIns="0" tIns="0" rIns="0" bIns="0" rtlCol="0"/>
            <a:lstStyle/>
            <a:p>
              <a:endParaRPr smtClean="0">
                <a:solidFill>
                  <a:prstClr val="black"/>
                </a:solidFill>
              </a:endParaRPr>
            </a:p>
          </p:txBody>
        </p:sp>
        <p:sp>
          <p:nvSpPr>
            <p:cNvPr id="23" name="object 23"/>
            <p:cNvSpPr/>
            <p:nvPr/>
          </p:nvSpPr>
          <p:spPr>
            <a:xfrm>
              <a:off x="3695700" y="2805906"/>
              <a:ext cx="95250" cy="104775"/>
            </a:xfrm>
            <a:custGeom>
              <a:avLst/>
              <a:gdLst/>
              <a:ahLst/>
              <a:cxnLst/>
              <a:rect l="l" t="t" r="r" b="b"/>
              <a:pathLst>
                <a:path w="95250" h="104775">
                  <a:moveTo>
                    <a:pt x="0" y="0"/>
                  </a:moveTo>
                  <a:lnTo>
                    <a:pt x="0" y="104775"/>
                  </a:lnTo>
                  <a:lnTo>
                    <a:pt x="95250" y="57150"/>
                  </a:lnTo>
                  <a:lnTo>
                    <a:pt x="0" y="0"/>
                  </a:lnTo>
                  <a:close/>
                </a:path>
              </a:pathLst>
            </a:custGeom>
            <a:solidFill>
              <a:srgbClr val="000000"/>
            </a:solidFill>
          </p:spPr>
          <p:txBody>
            <a:bodyPr wrap="square" lIns="0" tIns="0" rIns="0" bIns="0" rtlCol="0"/>
            <a:lstStyle/>
            <a:p>
              <a:endParaRPr smtClean="0">
                <a:solidFill>
                  <a:prstClr val="black"/>
                </a:solidFill>
              </a:endParaRPr>
            </a:p>
          </p:txBody>
        </p:sp>
        <p:sp>
          <p:nvSpPr>
            <p:cNvPr id="24" name="object 24"/>
            <p:cNvSpPr/>
            <p:nvPr/>
          </p:nvSpPr>
          <p:spPr>
            <a:xfrm>
              <a:off x="996156" y="3305175"/>
              <a:ext cx="495300" cy="104775"/>
            </a:xfrm>
            <a:custGeom>
              <a:avLst/>
              <a:gdLst/>
              <a:ahLst/>
              <a:cxnLst/>
              <a:rect l="l" t="t" r="r" b="b"/>
              <a:pathLst>
                <a:path w="495300" h="104775">
                  <a:moveTo>
                    <a:pt x="0" y="0"/>
                  </a:moveTo>
                  <a:lnTo>
                    <a:pt x="495300" y="104775"/>
                  </a:lnTo>
                </a:path>
              </a:pathLst>
            </a:custGeom>
            <a:ln w="9525">
              <a:solidFill>
                <a:srgbClr val="000000"/>
              </a:solidFill>
            </a:ln>
          </p:spPr>
          <p:txBody>
            <a:bodyPr wrap="square" lIns="0" tIns="0" rIns="0" bIns="0" rtlCol="0"/>
            <a:lstStyle/>
            <a:p>
              <a:endParaRPr smtClean="0">
                <a:solidFill>
                  <a:prstClr val="black"/>
                </a:solidFill>
              </a:endParaRPr>
            </a:p>
          </p:txBody>
        </p:sp>
        <p:sp>
          <p:nvSpPr>
            <p:cNvPr id="25" name="object 25"/>
            <p:cNvSpPr/>
            <p:nvPr/>
          </p:nvSpPr>
          <p:spPr>
            <a:xfrm>
              <a:off x="914400" y="3263106"/>
              <a:ext cx="647700" cy="209550"/>
            </a:xfrm>
            <a:custGeom>
              <a:avLst/>
              <a:gdLst/>
              <a:ahLst/>
              <a:cxnLst/>
              <a:rect l="l" t="t" r="r" b="b"/>
              <a:pathLst>
                <a:path w="647700" h="209550">
                  <a:moveTo>
                    <a:pt x="114300" y="0"/>
                  </a:moveTo>
                  <a:lnTo>
                    <a:pt x="0" y="38100"/>
                  </a:lnTo>
                  <a:lnTo>
                    <a:pt x="95250" y="104775"/>
                  </a:lnTo>
                  <a:lnTo>
                    <a:pt x="114300" y="0"/>
                  </a:lnTo>
                  <a:close/>
                </a:path>
                <a:path w="647700" h="209550">
                  <a:moveTo>
                    <a:pt x="647700" y="171450"/>
                  </a:moveTo>
                  <a:lnTo>
                    <a:pt x="561975" y="104775"/>
                  </a:lnTo>
                  <a:lnTo>
                    <a:pt x="542925" y="209550"/>
                  </a:lnTo>
                  <a:lnTo>
                    <a:pt x="647700" y="171450"/>
                  </a:lnTo>
                  <a:close/>
                </a:path>
              </a:pathLst>
            </a:custGeom>
            <a:solidFill>
              <a:srgbClr val="000000"/>
            </a:solidFill>
          </p:spPr>
          <p:txBody>
            <a:bodyPr wrap="square" lIns="0" tIns="0" rIns="0" bIns="0" rtlCol="0"/>
            <a:lstStyle/>
            <a:p>
              <a:endParaRPr smtClean="0">
                <a:solidFill>
                  <a:prstClr val="black"/>
                </a:solidFill>
              </a:endParaRPr>
            </a:p>
          </p:txBody>
        </p:sp>
        <p:sp>
          <p:nvSpPr>
            <p:cNvPr id="26" name="object 26"/>
            <p:cNvSpPr/>
            <p:nvPr/>
          </p:nvSpPr>
          <p:spPr>
            <a:xfrm>
              <a:off x="996156" y="3571875"/>
              <a:ext cx="495300" cy="0"/>
            </a:xfrm>
            <a:custGeom>
              <a:avLst/>
              <a:gdLst/>
              <a:ahLst/>
              <a:cxnLst/>
              <a:rect l="l" t="t" r="r" b="b"/>
              <a:pathLst>
                <a:path w="495300">
                  <a:moveTo>
                    <a:pt x="0" y="0"/>
                  </a:moveTo>
                  <a:lnTo>
                    <a:pt x="495300" y="0"/>
                  </a:lnTo>
                </a:path>
              </a:pathLst>
            </a:custGeom>
            <a:ln w="9525">
              <a:solidFill>
                <a:srgbClr val="000000"/>
              </a:solidFill>
            </a:ln>
          </p:spPr>
          <p:txBody>
            <a:bodyPr wrap="square" lIns="0" tIns="0" rIns="0" bIns="0" rtlCol="0"/>
            <a:lstStyle/>
            <a:p>
              <a:endParaRPr smtClean="0">
                <a:solidFill>
                  <a:prstClr val="black"/>
                </a:solidFill>
              </a:endParaRPr>
            </a:p>
          </p:txBody>
        </p:sp>
        <p:sp>
          <p:nvSpPr>
            <p:cNvPr id="27" name="object 27"/>
            <p:cNvSpPr/>
            <p:nvPr/>
          </p:nvSpPr>
          <p:spPr>
            <a:xfrm>
              <a:off x="914400" y="3529806"/>
              <a:ext cx="647700" cy="104775"/>
            </a:xfrm>
            <a:custGeom>
              <a:avLst/>
              <a:gdLst/>
              <a:ahLst/>
              <a:cxnLst/>
              <a:rect l="l" t="t" r="r" b="b"/>
              <a:pathLst>
                <a:path w="647700" h="104775">
                  <a:moveTo>
                    <a:pt x="104775" y="0"/>
                  </a:moveTo>
                  <a:lnTo>
                    <a:pt x="0" y="57150"/>
                  </a:lnTo>
                  <a:lnTo>
                    <a:pt x="104775" y="104775"/>
                  </a:lnTo>
                  <a:lnTo>
                    <a:pt x="104775" y="0"/>
                  </a:lnTo>
                  <a:close/>
                </a:path>
                <a:path w="647700" h="104775">
                  <a:moveTo>
                    <a:pt x="647700" y="57150"/>
                  </a:moveTo>
                  <a:lnTo>
                    <a:pt x="552450" y="0"/>
                  </a:lnTo>
                  <a:lnTo>
                    <a:pt x="552450" y="104775"/>
                  </a:lnTo>
                  <a:lnTo>
                    <a:pt x="647700" y="57150"/>
                  </a:lnTo>
                  <a:close/>
                </a:path>
              </a:pathLst>
            </a:custGeom>
            <a:solidFill>
              <a:srgbClr val="000000"/>
            </a:solidFill>
          </p:spPr>
          <p:txBody>
            <a:bodyPr wrap="square" lIns="0" tIns="0" rIns="0" bIns="0" rtlCol="0"/>
            <a:lstStyle/>
            <a:p>
              <a:endParaRPr smtClean="0">
                <a:solidFill>
                  <a:prstClr val="black"/>
                </a:solidFill>
              </a:endParaRPr>
            </a:p>
          </p:txBody>
        </p:sp>
        <p:sp>
          <p:nvSpPr>
            <p:cNvPr id="28" name="object 28"/>
            <p:cNvSpPr/>
            <p:nvPr/>
          </p:nvSpPr>
          <p:spPr>
            <a:xfrm>
              <a:off x="986631" y="3752850"/>
              <a:ext cx="514350" cy="209550"/>
            </a:xfrm>
            <a:custGeom>
              <a:avLst/>
              <a:gdLst/>
              <a:ahLst/>
              <a:cxnLst/>
              <a:rect l="l" t="t" r="r" b="b"/>
              <a:pathLst>
                <a:path w="514350" h="209550">
                  <a:moveTo>
                    <a:pt x="0" y="209550"/>
                  </a:moveTo>
                  <a:lnTo>
                    <a:pt x="514350" y="0"/>
                  </a:lnTo>
                </a:path>
              </a:pathLst>
            </a:custGeom>
            <a:ln w="9525">
              <a:solidFill>
                <a:srgbClr val="000000"/>
              </a:solidFill>
            </a:ln>
          </p:spPr>
          <p:txBody>
            <a:bodyPr wrap="square" lIns="0" tIns="0" rIns="0" bIns="0" rtlCol="0"/>
            <a:lstStyle/>
            <a:p>
              <a:endParaRPr smtClean="0">
                <a:solidFill>
                  <a:prstClr val="black"/>
                </a:solidFill>
              </a:endParaRPr>
            </a:p>
          </p:txBody>
        </p:sp>
        <p:sp>
          <p:nvSpPr>
            <p:cNvPr id="29" name="object 29"/>
            <p:cNvSpPr/>
            <p:nvPr/>
          </p:nvSpPr>
          <p:spPr>
            <a:xfrm>
              <a:off x="914400" y="3720306"/>
              <a:ext cx="647700" cy="295275"/>
            </a:xfrm>
            <a:custGeom>
              <a:avLst/>
              <a:gdLst/>
              <a:ahLst/>
              <a:cxnLst/>
              <a:rect l="l" t="t" r="r" b="b"/>
              <a:pathLst>
                <a:path w="647700" h="295275">
                  <a:moveTo>
                    <a:pt x="114300" y="295275"/>
                  </a:moveTo>
                  <a:lnTo>
                    <a:pt x="76200" y="200025"/>
                  </a:lnTo>
                  <a:lnTo>
                    <a:pt x="0" y="285750"/>
                  </a:lnTo>
                  <a:lnTo>
                    <a:pt x="114300" y="295275"/>
                  </a:lnTo>
                  <a:close/>
                </a:path>
                <a:path w="647700" h="295275">
                  <a:moveTo>
                    <a:pt x="647700" y="0"/>
                  </a:moveTo>
                  <a:lnTo>
                    <a:pt x="542925" y="0"/>
                  </a:lnTo>
                  <a:lnTo>
                    <a:pt x="581025" y="95250"/>
                  </a:lnTo>
                  <a:lnTo>
                    <a:pt x="647700" y="0"/>
                  </a:lnTo>
                  <a:close/>
                </a:path>
              </a:pathLst>
            </a:custGeom>
            <a:solidFill>
              <a:srgbClr val="000000"/>
            </a:solidFill>
          </p:spPr>
          <p:txBody>
            <a:bodyPr wrap="square" lIns="0" tIns="0" rIns="0" bIns="0" rtlCol="0"/>
            <a:lstStyle/>
            <a:p>
              <a:endParaRPr smtClean="0">
                <a:solidFill>
                  <a:prstClr val="black"/>
                </a:solidFill>
              </a:endParaRPr>
            </a:p>
          </p:txBody>
        </p:sp>
      </p:grpSp>
      <p:grpSp>
        <p:nvGrpSpPr>
          <p:cNvPr id="30" name="object 30"/>
          <p:cNvGrpSpPr/>
          <p:nvPr/>
        </p:nvGrpSpPr>
        <p:grpSpPr>
          <a:xfrm>
            <a:off x="3524253" y="5011066"/>
            <a:ext cx="790575" cy="590004"/>
            <a:chOff x="3524250" y="5015706"/>
            <a:chExt cx="790575" cy="590550"/>
          </a:xfrm>
        </p:grpSpPr>
        <p:sp>
          <p:nvSpPr>
            <p:cNvPr id="31" name="object 31"/>
            <p:cNvSpPr/>
            <p:nvPr/>
          </p:nvSpPr>
          <p:spPr>
            <a:xfrm>
              <a:off x="3577431" y="5057775"/>
              <a:ext cx="428625" cy="485775"/>
            </a:xfrm>
            <a:custGeom>
              <a:avLst/>
              <a:gdLst/>
              <a:ahLst/>
              <a:cxnLst/>
              <a:rect l="l" t="t" r="r" b="b"/>
              <a:pathLst>
                <a:path w="428625" h="485775">
                  <a:moveTo>
                    <a:pt x="428625" y="0"/>
                  </a:moveTo>
                  <a:lnTo>
                    <a:pt x="0" y="485775"/>
                  </a:lnTo>
                </a:path>
              </a:pathLst>
            </a:custGeom>
            <a:ln w="9525">
              <a:solidFill>
                <a:srgbClr val="000000"/>
              </a:solidFill>
            </a:ln>
          </p:spPr>
          <p:txBody>
            <a:bodyPr wrap="square" lIns="0" tIns="0" rIns="0" bIns="0" rtlCol="0"/>
            <a:lstStyle/>
            <a:p>
              <a:endParaRPr smtClean="0">
                <a:solidFill>
                  <a:prstClr val="black"/>
                </a:solidFill>
              </a:endParaRPr>
            </a:p>
          </p:txBody>
        </p:sp>
        <p:sp>
          <p:nvSpPr>
            <p:cNvPr id="32" name="object 32"/>
            <p:cNvSpPr/>
            <p:nvPr/>
          </p:nvSpPr>
          <p:spPr>
            <a:xfrm>
              <a:off x="3524250" y="5015706"/>
              <a:ext cx="533400" cy="590550"/>
            </a:xfrm>
            <a:custGeom>
              <a:avLst/>
              <a:gdLst/>
              <a:ahLst/>
              <a:cxnLst/>
              <a:rect l="l" t="t" r="r" b="b"/>
              <a:pathLst>
                <a:path w="533400" h="590550">
                  <a:moveTo>
                    <a:pt x="114300" y="552450"/>
                  </a:moveTo>
                  <a:lnTo>
                    <a:pt x="38100" y="476250"/>
                  </a:lnTo>
                  <a:lnTo>
                    <a:pt x="0" y="590550"/>
                  </a:lnTo>
                  <a:lnTo>
                    <a:pt x="114300" y="552450"/>
                  </a:lnTo>
                  <a:close/>
                </a:path>
                <a:path w="533400" h="590550">
                  <a:moveTo>
                    <a:pt x="533400" y="0"/>
                  </a:moveTo>
                  <a:lnTo>
                    <a:pt x="419100" y="38100"/>
                  </a:lnTo>
                  <a:lnTo>
                    <a:pt x="495300" y="114300"/>
                  </a:lnTo>
                  <a:lnTo>
                    <a:pt x="533400" y="0"/>
                  </a:lnTo>
                  <a:close/>
                </a:path>
              </a:pathLst>
            </a:custGeom>
            <a:solidFill>
              <a:srgbClr val="000000"/>
            </a:solidFill>
          </p:spPr>
          <p:txBody>
            <a:bodyPr wrap="square" lIns="0" tIns="0" rIns="0" bIns="0" rtlCol="0"/>
            <a:lstStyle/>
            <a:p>
              <a:endParaRPr smtClean="0">
                <a:solidFill>
                  <a:prstClr val="black"/>
                </a:solidFill>
              </a:endParaRPr>
            </a:p>
          </p:txBody>
        </p:sp>
        <p:sp>
          <p:nvSpPr>
            <p:cNvPr id="33" name="object 33"/>
            <p:cNvSpPr/>
            <p:nvPr/>
          </p:nvSpPr>
          <p:spPr>
            <a:xfrm>
              <a:off x="4091781" y="5076825"/>
              <a:ext cx="180975" cy="447675"/>
            </a:xfrm>
            <a:custGeom>
              <a:avLst/>
              <a:gdLst/>
              <a:ahLst/>
              <a:cxnLst/>
              <a:rect l="l" t="t" r="r" b="b"/>
              <a:pathLst>
                <a:path w="180975" h="447675">
                  <a:moveTo>
                    <a:pt x="180975" y="0"/>
                  </a:moveTo>
                  <a:lnTo>
                    <a:pt x="0" y="447675"/>
                  </a:lnTo>
                </a:path>
              </a:pathLst>
            </a:custGeom>
            <a:ln w="9525">
              <a:solidFill>
                <a:srgbClr val="000000"/>
              </a:solidFill>
            </a:ln>
          </p:spPr>
          <p:txBody>
            <a:bodyPr wrap="square" lIns="0" tIns="0" rIns="0" bIns="0" rtlCol="0"/>
            <a:lstStyle/>
            <a:p>
              <a:endParaRPr smtClean="0">
                <a:solidFill>
                  <a:prstClr val="black"/>
                </a:solidFill>
              </a:endParaRPr>
            </a:p>
          </p:txBody>
        </p:sp>
        <p:sp>
          <p:nvSpPr>
            <p:cNvPr id="34" name="object 34"/>
            <p:cNvSpPr/>
            <p:nvPr/>
          </p:nvSpPr>
          <p:spPr>
            <a:xfrm>
              <a:off x="4048125" y="5015706"/>
              <a:ext cx="266700" cy="590550"/>
            </a:xfrm>
            <a:custGeom>
              <a:avLst/>
              <a:gdLst/>
              <a:ahLst/>
              <a:cxnLst/>
              <a:rect l="l" t="t" r="r" b="b"/>
              <a:pathLst>
                <a:path w="266700" h="590550">
                  <a:moveTo>
                    <a:pt x="95250" y="514350"/>
                  </a:moveTo>
                  <a:lnTo>
                    <a:pt x="0" y="476250"/>
                  </a:lnTo>
                  <a:lnTo>
                    <a:pt x="9525" y="590550"/>
                  </a:lnTo>
                  <a:lnTo>
                    <a:pt x="95250" y="514350"/>
                  </a:lnTo>
                  <a:close/>
                </a:path>
                <a:path w="266700" h="590550">
                  <a:moveTo>
                    <a:pt x="266700" y="114300"/>
                  </a:moveTo>
                  <a:lnTo>
                    <a:pt x="257175" y="0"/>
                  </a:lnTo>
                  <a:lnTo>
                    <a:pt x="171450" y="76200"/>
                  </a:lnTo>
                  <a:lnTo>
                    <a:pt x="266700" y="114300"/>
                  </a:lnTo>
                  <a:close/>
                </a:path>
              </a:pathLst>
            </a:custGeom>
            <a:solidFill>
              <a:srgbClr val="000000"/>
            </a:solidFill>
          </p:spPr>
          <p:txBody>
            <a:bodyPr wrap="square" lIns="0" tIns="0" rIns="0" bIns="0" rtlCol="0"/>
            <a:lstStyle/>
            <a:p>
              <a:endParaRPr smtClean="0">
                <a:solidFill>
                  <a:prstClr val="black"/>
                </a:solidFill>
              </a:endParaRPr>
            </a:p>
          </p:txBody>
        </p:sp>
      </p:grpSp>
      <p:grpSp>
        <p:nvGrpSpPr>
          <p:cNvPr id="35" name="object 35"/>
          <p:cNvGrpSpPr/>
          <p:nvPr/>
        </p:nvGrpSpPr>
        <p:grpSpPr>
          <a:xfrm>
            <a:off x="4438650" y="5011066"/>
            <a:ext cx="781050" cy="590004"/>
            <a:chOff x="4438650" y="5015706"/>
            <a:chExt cx="781050" cy="590550"/>
          </a:xfrm>
        </p:grpSpPr>
        <p:sp>
          <p:nvSpPr>
            <p:cNvPr id="36" name="object 36"/>
            <p:cNvSpPr/>
            <p:nvPr/>
          </p:nvSpPr>
          <p:spPr>
            <a:xfrm>
              <a:off x="4482306" y="5076825"/>
              <a:ext cx="190500" cy="447675"/>
            </a:xfrm>
            <a:custGeom>
              <a:avLst/>
              <a:gdLst/>
              <a:ahLst/>
              <a:cxnLst/>
              <a:rect l="l" t="t" r="r" b="b"/>
              <a:pathLst>
                <a:path w="190500" h="447675">
                  <a:moveTo>
                    <a:pt x="0" y="0"/>
                  </a:moveTo>
                  <a:lnTo>
                    <a:pt x="190500" y="447675"/>
                  </a:lnTo>
                </a:path>
              </a:pathLst>
            </a:custGeom>
            <a:ln w="9525">
              <a:solidFill>
                <a:srgbClr val="000000"/>
              </a:solidFill>
            </a:ln>
          </p:spPr>
          <p:txBody>
            <a:bodyPr wrap="square" lIns="0" tIns="0" rIns="0" bIns="0" rtlCol="0"/>
            <a:lstStyle/>
            <a:p>
              <a:endParaRPr smtClean="0">
                <a:solidFill>
                  <a:prstClr val="black"/>
                </a:solidFill>
              </a:endParaRPr>
            </a:p>
          </p:txBody>
        </p:sp>
        <p:sp>
          <p:nvSpPr>
            <p:cNvPr id="37" name="object 37"/>
            <p:cNvSpPr/>
            <p:nvPr/>
          </p:nvSpPr>
          <p:spPr>
            <a:xfrm>
              <a:off x="4438650" y="5015706"/>
              <a:ext cx="276225" cy="590550"/>
            </a:xfrm>
            <a:custGeom>
              <a:avLst/>
              <a:gdLst/>
              <a:ahLst/>
              <a:cxnLst/>
              <a:rect l="l" t="t" r="r" b="b"/>
              <a:pathLst>
                <a:path w="276225" h="590550">
                  <a:moveTo>
                    <a:pt x="95250" y="76200"/>
                  </a:moveTo>
                  <a:lnTo>
                    <a:pt x="0" y="0"/>
                  </a:lnTo>
                  <a:lnTo>
                    <a:pt x="0" y="114300"/>
                  </a:lnTo>
                  <a:lnTo>
                    <a:pt x="95250" y="76200"/>
                  </a:lnTo>
                  <a:close/>
                </a:path>
                <a:path w="276225" h="590550">
                  <a:moveTo>
                    <a:pt x="276225" y="476250"/>
                  </a:moveTo>
                  <a:lnTo>
                    <a:pt x="180975" y="514350"/>
                  </a:lnTo>
                  <a:lnTo>
                    <a:pt x="266700" y="590550"/>
                  </a:lnTo>
                  <a:lnTo>
                    <a:pt x="276225" y="476250"/>
                  </a:lnTo>
                  <a:close/>
                </a:path>
              </a:pathLst>
            </a:custGeom>
            <a:solidFill>
              <a:srgbClr val="000000"/>
            </a:solidFill>
          </p:spPr>
          <p:txBody>
            <a:bodyPr wrap="square" lIns="0" tIns="0" rIns="0" bIns="0" rtlCol="0"/>
            <a:lstStyle/>
            <a:p>
              <a:endParaRPr smtClean="0">
                <a:solidFill>
                  <a:prstClr val="black"/>
                </a:solidFill>
              </a:endParaRPr>
            </a:p>
          </p:txBody>
        </p:sp>
        <p:sp>
          <p:nvSpPr>
            <p:cNvPr id="38" name="object 38"/>
            <p:cNvSpPr/>
            <p:nvPr/>
          </p:nvSpPr>
          <p:spPr>
            <a:xfrm>
              <a:off x="4758531" y="5057775"/>
              <a:ext cx="419100" cy="476250"/>
            </a:xfrm>
            <a:custGeom>
              <a:avLst/>
              <a:gdLst/>
              <a:ahLst/>
              <a:cxnLst/>
              <a:rect l="l" t="t" r="r" b="b"/>
              <a:pathLst>
                <a:path w="419100" h="476250">
                  <a:moveTo>
                    <a:pt x="0" y="0"/>
                  </a:moveTo>
                  <a:lnTo>
                    <a:pt x="419100" y="476250"/>
                  </a:lnTo>
                </a:path>
              </a:pathLst>
            </a:custGeom>
            <a:ln w="9525">
              <a:solidFill>
                <a:srgbClr val="000000"/>
              </a:solidFill>
            </a:ln>
          </p:spPr>
          <p:txBody>
            <a:bodyPr wrap="square" lIns="0" tIns="0" rIns="0" bIns="0" rtlCol="0"/>
            <a:lstStyle/>
            <a:p>
              <a:endParaRPr smtClean="0">
                <a:solidFill>
                  <a:prstClr val="black"/>
                </a:solidFill>
              </a:endParaRPr>
            </a:p>
          </p:txBody>
        </p:sp>
        <p:sp>
          <p:nvSpPr>
            <p:cNvPr id="39" name="object 39"/>
            <p:cNvSpPr/>
            <p:nvPr/>
          </p:nvSpPr>
          <p:spPr>
            <a:xfrm>
              <a:off x="4705350" y="5015706"/>
              <a:ext cx="514350" cy="590550"/>
            </a:xfrm>
            <a:custGeom>
              <a:avLst/>
              <a:gdLst/>
              <a:ahLst/>
              <a:cxnLst/>
              <a:rect l="l" t="t" r="r" b="b"/>
              <a:pathLst>
                <a:path w="514350" h="590550">
                  <a:moveTo>
                    <a:pt x="114300" y="38100"/>
                  </a:moveTo>
                  <a:lnTo>
                    <a:pt x="0" y="0"/>
                  </a:lnTo>
                  <a:lnTo>
                    <a:pt x="38100" y="114300"/>
                  </a:lnTo>
                  <a:lnTo>
                    <a:pt x="114300" y="38100"/>
                  </a:lnTo>
                  <a:close/>
                </a:path>
                <a:path w="514350" h="590550">
                  <a:moveTo>
                    <a:pt x="514350" y="590550"/>
                  </a:moveTo>
                  <a:lnTo>
                    <a:pt x="495300" y="476250"/>
                  </a:lnTo>
                  <a:lnTo>
                    <a:pt x="419100" y="542925"/>
                  </a:lnTo>
                  <a:lnTo>
                    <a:pt x="514350" y="590550"/>
                  </a:lnTo>
                  <a:close/>
                </a:path>
              </a:pathLst>
            </a:custGeom>
            <a:solidFill>
              <a:srgbClr val="000000"/>
            </a:solidFill>
          </p:spPr>
          <p:txBody>
            <a:bodyPr wrap="square" lIns="0" tIns="0" rIns="0" bIns="0" rtlCol="0"/>
            <a:lstStyle/>
            <a:p>
              <a:endParaRPr smtClean="0">
                <a:solidFill>
                  <a:prstClr val="black"/>
                </a:solidFill>
              </a:endParaRPr>
            </a:p>
          </p:txBody>
        </p:sp>
      </p:grpSp>
      <p:sp>
        <p:nvSpPr>
          <p:cNvPr id="40" name="object 40"/>
          <p:cNvSpPr txBox="1"/>
          <p:nvPr/>
        </p:nvSpPr>
        <p:spPr>
          <a:xfrm>
            <a:off x="4302125" y="5626446"/>
            <a:ext cx="273050" cy="162224"/>
          </a:xfrm>
          <a:prstGeom prst="rect">
            <a:avLst/>
          </a:prstGeom>
        </p:spPr>
        <p:txBody>
          <a:bodyPr vert="horz" wrap="square" lIns="0" tIns="15875" rIns="0" bIns="0" rtlCol="0">
            <a:spAutoFit/>
          </a:bodyPr>
          <a:lstStyle/>
          <a:p>
            <a:pPr marL="12700">
              <a:spcBef>
                <a:spcPts val="125"/>
              </a:spcBef>
            </a:pPr>
            <a:r>
              <a:rPr sz="950" spc="50" dirty="0">
                <a:solidFill>
                  <a:prstClr val="black"/>
                </a:solidFill>
                <a:latin typeface="Times New Roman"/>
                <a:cs typeface="Times New Roman"/>
              </a:rPr>
              <a:t>Web</a:t>
            </a:r>
            <a:endParaRPr sz="950">
              <a:solidFill>
                <a:prstClr val="black"/>
              </a:solidFill>
              <a:latin typeface="Times New Roman"/>
              <a:cs typeface="Times New Roman"/>
            </a:endParaRPr>
          </a:p>
        </p:txBody>
      </p:sp>
    </p:spTree>
    <p:extLst>
      <p:ext uri="{BB962C8B-B14F-4D97-AF65-F5344CB8AC3E}">
        <p14:creationId xmlns:p14="http://schemas.microsoft.com/office/powerpoint/2010/main" val="107343583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200" y="1134805"/>
            <a:ext cx="4730750" cy="699123"/>
          </a:xfrm>
          <a:prstGeom prst="rect">
            <a:avLst/>
          </a:prstGeom>
        </p:spPr>
        <p:txBody>
          <a:bodyPr vert="horz" wrap="square" lIns="0" tIns="15875" rIns="0" bIns="0" rtlCol="0">
            <a:spAutoFit/>
          </a:bodyPr>
          <a:lstStyle/>
          <a:p>
            <a:pPr marL="12700">
              <a:lnSpc>
                <a:spcPct val="100000"/>
              </a:lnSpc>
              <a:spcBef>
                <a:spcPts val="125"/>
              </a:spcBef>
            </a:pPr>
            <a:r>
              <a:rPr spc="-5" dirty="0"/>
              <a:t>Harvest</a:t>
            </a:r>
            <a:r>
              <a:rPr spc="-55" dirty="0"/>
              <a:t> </a:t>
            </a:r>
            <a:r>
              <a:rPr spc="-5" dirty="0"/>
              <a:t>Architecture</a:t>
            </a:r>
          </a:p>
        </p:txBody>
      </p:sp>
      <p:sp>
        <p:nvSpPr>
          <p:cNvPr id="3" name="object 3"/>
          <p:cNvSpPr txBox="1"/>
          <p:nvPr/>
        </p:nvSpPr>
        <p:spPr>
          <a:xfrm>
            <a:off x="1072356" y="4139543"/>
            <a:ext cx="990600" cy="325730"/>
          </a:xfrm>
          <a:prstGeom prst="rect">
            <a:avLst/>
          </a:prstGeom>
          <a:ln w="9525">
            <a:solidFill>
              <a:srgbClr val="000000"/>
            </a:solidFill>
          </a:ln>
        </p:spPr>
        <p:txBody>
          <a:bodyPr vert="horz" wrap="square" lIns="0" tIns="2540" rIns="0" bIns="0" rtlCol="0">
            <a:spAutoFit/>
          </a:bodyPr>
          <a:lstStyle/>
          <a:p>
            <a:pPr>
              <a:spcBef>
                <a:spcPts val="20"/>
              </a:spcBef>
            </a:pPr>
            <a:endParaRPr sz="1150">
              <a:solidFill>
                <a:prstClr val="black"/>
              </a:solidFill>
              <a:latin typeface="Times New Roman"/>
              <a:cs typeface="Times New Roman"/>
            </a:endParaRPr>
          </a:p>
          <a:p>
            <a:pPr marR="3175" algn="ctr"/>
            <a:r>
              <a:rPr sz="950" spc="35" dirty="0">
                <a:solidFill>
                  <a:prstClr val="black"/>
                </a:solidFill>
                <a:latin typeface="Times New Roman"/>
                <a:cs typeface="Times New Roman"/>
              </a:rPr>
              <a:t>User</a:t>
            </a:r>
            <a:endParaRPr sz="950">
              <a:solidFill>
                <a:prstClr val="black"/>
              </a:solidFill>
              <a:latin typeface="Times New Roman"/>
              <a:cs typeface="Times New Roman"/>
            </a:endParaRPr>
          </a:p>
        </p:txBody>
      </p:sp>
      <p:sp>
        <p:nvSpPr>
          <p:cNvPr id="4" name="object 4"/>
          <p:cNvSpPr/>
          <p:nvPr/>
        </p:nvSpPr>
        <p:spPr>
          <a:xfrm>
            <a:off x="2758281" y="2835826"/>
            <a:ext cx="1276350" cy="656617"/>
          </a:xfrm>
          <a:custGeom>
            <a:avLst/>
            <a:gdLst/>
            <a:ahLst/>
            <a:cxnLst/>
            <a:rect l="l" t="t" r="r" b="b"/>
            <a:pathLst>
              <a:path w="1276350" h="657225">
                <a:moveTo>
                  <a:pt x="1276350" y="333375"/>
                </a:moveTo>
                <a:lnTo>
                  <a:pt x="1264841" y="270889"/>
                </a:lnTo>
                <a:lnTo>
                  <a:pt x="1231743" y="211986"/>
                </a:lnTo>
                <a:lnTo>
                  <a:pt x="1179196" y="157876"/>
                </a:lnTo>
                <a:lnTo>
                  <a:pt x="1146297" y="132997"/>
                </a:lnTo>
                <a:lnTo>
                  <a:pt x="1109339" y="109769"/>
                </a:lnTo>
                <a:lnTo>
                  <a:pt x="1068589" y="88344"/>
                </a:lnTo>
                <a:lnTo>
                  <a:pt x="1024314" y="68873"/>
                </a:lnTo>
                <a:lnTo>
                  <a:pt x="976782" y="51508"/>
                </a:lnTo>
                <a:lnTo>
                  <a:pt x="926261" y="36399"/>
                </a:lnTo>
                <a:lnTo>
                  <a:pt x="873017" y="23699"/>
                </a:lnTo>
                <a:lnTo>
                  <a:pt x="817319" y="13557"/>
                </a:lnTo>
                <a:lnTo>
                  <a:pt x="759435" y="6126"/>
                </a:lnTo>
                <a:lnTo>
                  <a:pt x="699630" y="1556"/>
                </a:lnTo>
                <a:lnTo>
                  <a:pt x="638175" y="0"/>
                </a:lnTo>
                <a:lnTo>
                  <a:pt x="576719" y="1556"/>
                </a:lnTo>
                <a:lnTo>
                  <a:pt x="516914" y="6126"/>
                </a:lnTo>
                <a:lnTo>
                  <a:pt x="459030" y="13557"/>
                </a:lnTo>
                <a:lnTo>
                  <a:pt x="403332" y="23699"/>
                </a:lnTo>
                <a:lnTo>
                  <a:pt x="350088" y="36399"/>
                </a:lnTo>
                <a:lnTo>
                  <a:pt x="299567" y="51508"/>
                </a:lnTo>
                <a:lnTo>
                  <a:pt x="252035" y="68873"/>
                </a:lnTo>
                <a:lnTo>
                  <a:pt x="207760" y="88344"/>
                </a:lnTo>
                <a:lnTo>
                  <a:pt x="167010" y="109769"/>
                </a:lnTo>
                <a:lnTo>
                  <a:pt x="130052" y="132997"/>
                </a:lnTo>
                <a:lnTo>
                  <a:pt x="97153" y="157876"/>
                </a:lnTo>
                <a:lnTo>
                  <a:pt x="68582" y="184257"/>
                </a:lnTo>
                <a:lnTo>
                  <a:pt x="25492" y="240914"/>
                </a:lnTo>
                <a:lnTo>
                  <a:pt x="2921" y="301760"/>
                </a:lnTo>
                <a:lnTo>
                  <a:pt x="0" y="333375"/>
                </a:lnTo>
                <a:lnTo>
                  <a:pt x="2921" y="364894"/>
                </a:lnTo>
                <a:lnTo>
                  <a:pt x="25492" y="425049"/>
                </a:lnTo>
                <a:lnTo>
                  <a:pt x="68582" y="480505"/>
                </a:lnTo>
                <a:lnTo>
                  <a:pt x="97153" y="506151"/>
                </a:lnTo>
                <a:lnTo>
                  <a:pt x="130052" y="530237"/>
                </a:lnTo>
                <a:lnTo>
                  <a:pt x="167010" y="552638"/>
                </a:lnTo>
                <a:lnTo>
                  <a:pt x="207760" y="573223"/>
                </a:lnTo>
                <a:lnTo>
                  <a:pt x="252035" y="591866"/>
                </a:lnTo>
                <a:lnTo>
                  <a:pt x="299567" y="608438"/>
                </a:lnTo>
                <a:lnTo>
                  <a:pt x="350088" y="622812"/>
                </a:lnTo>
                <a:lnTo>
                  <a:pt x="403332" y="634859"/>
                </a:lnTo>
                <a:lnTo>
                  <a:pt x="459030" y="644452"/>
                </a:lnTo>
                <a:lnTo>
                  <a:pt x="516914" y="651463"/>
                </a:lnTo>
                <a:lnTo>
                  <a:pt x="576719" y="655763"/>
                </a:lnTo>
                <a:lnTo>
                  <a:pt x="638175" y="657225"/>
                </a:lnTo>
                <a:lnTo>
                  <a:pt x="699630" y="655763"/>
                </a:lnTo>
                <a:lnTo>
                  <a:pt x="759435" y="651463"/>
                </a:lnTo>
                <a:lnTo>
                  <a:pt x="817319" y="644452"/>
                </a:lnTo>
                <a:lnTo>
                  <a:pt x="873017" y="634859"/>
                </a:lnTo>
                <a:lnTo>
                  <a:pt x="926261" y="622812"/>
                </a:lnTo>
                <a:lnTo>
                  <a:pt x="976782" y="608438"/>
                </a:lnTo>
                <a:lnTo>
                  <a:pt x="1024314" y="591866"/>
                </a:lnTo>
                <a:lnTo>
                  <a:pt x="1068589" y="573223"/>
                </a:lnTo>
                <a:lnTo>
                  <a:pt x="1109339" y="552638"/>
                </a:lnTo>
                <a:lnTo>
                  <a:pt x="1146297" y="530237"/>
                </a:lnTo>
                <a:lnTo>
                  <a:pt x="1179196" y="506151"/>
                </a:lnTo>
                <a:lnTo>
                  <a:pt x="1207767" y="480505"/>
                </a:lnTo>
                <a:lnTo>
                  <a:pt x="1250857" y="425049"/>
                </a:lnTo>
                <a:lnTo>
                  <a:pt x="1273428" y="364894"/>
                </a:lnTo>
                <a:lnTo>
                  <a:pt x="1276350" y="333375"/>
                </a:lnTo>
                <a:close/>
              </a:path>
            </a:pathLst>
          </a:custGeom>
          <a:ln w="9525">
            <a:solidFill>
              <a:srgbClr val="000000"/>
            </a:solidFill>
          </a:ln>
        </p:spPr>
        <p:txBody>
          <a:bodyPr wrap="square" lIns="0" tIns="0" rIns="0" bIns="0" rtlCol="0"/>
          <a:lstStyle/>
          <a:p>
            <a:endParaRPr smtClean="0">
              <a:solidFill>
                <a:prstClr val="black"/>
              </a:solidFill>
            </a:endParaRPr>
          </a:p>
        </p:txBody>
      </p:sp>
      <p:sp>
        <p:nvSpPr>
          <p:cNvPr id="5" name="object 5"/>
          <p:cNvSpPr txBox="1"/>
          <p:nvPr/>
        </p:nvSpPr>
        <p:spPr>
          <a:xfrm>
            <a:off x="3121028" y="3009496"/>
            <a:ext cx="549275" cy="302647"/>
          </a:xfrm>
          <a:prstGeom prst="rect">
            <a:avLst/>
          </a:prstGeom>
        </p:spPr>
        <p:txBody>
          <a:bodyPr vert="horz" wrap="square" lIns="0" tIns="20320" rIns="0" bIns="0" rtlCol="0">
            <a:spAutoFit/>
          </a:bodyPr>
          <a:lstStyle/>
          <a:p>
            <a:pPr marL="69850" marR="5080" indent="-57150">
              <a:lnSpc>
                <a:spcPts val="1050"/>
              </a:lnSpc>
              <a:spcBef>
                <a:spcPts val="160"/>
              </a:spcBef>
            </a:pPr>
            <a:r>
              <a:rPr sz="900" spc="-5" dirty="0">
                <a:solidFill>
                  <a:prstClr val="black"/>
                </a:solidFill>
                <a:latin typeface="Times New Roman"/>
                <a:cs typeface="Times New Roman"/>
              </a:rPr>
              <a:t>Replication  </a:t>
            </a:r>
            <a:r>
              <a:rPr sz="900" spc="-10" dirty="0">
                <a:solidFill>
                  <a:prstClr val="black"/>
                </a:solidFill>
                <a:latin typeface="Times New Roman"/>
                <a:cs typeface="Times New Roman"/>
              </a:rPr>
              <a:t>Manager</a:t>
            </a:r>
            <a:endParaRPr sz="900">
              <a:solidFill>
                <a:prstClr val="black"/>
              </a:solidFill>
              <a:latin typeface="Times New Roman"/>
              <a:cs typeface="Times New Roman"/>
            </a:endParaRPr>
          </a:p>
        </p:txBody>
      </p:sp>
      <p:sp>
        <p:nvSpPr>
          <p:cNvPr id="6" name="object 6"/>
          <p:cNvSpPr/>
          <p:nvPr/>
        </p:nvSpPr>
        <p:spPr>
          <a:xfrm>
            <a:off x="2758281" y="4139542"/>
            <a:ext cx="1276350" cy="647101"/>
          </a:xfrm>
          <a:custGeom>
            <a:avLst/>
            <a:gdLst/>
            <a:ahLst/>
            <a:cxnLst/>
            <a:rect l="l" t="t" r="r" b="b"/>
            <a:pathLst>
              <a:path w="1276350" h="647700">
                <a:moveTo>
                  <a:pt x="1276350" y="323850"/>
                </a:moveTo>
                <a:lnTo>
                  <a:pt x="1264841" y="261729"/>
                </a:lnTo>
                <a:lnTo>
                  <a:pt x="1231743" y="203795"/>
                </a:lnTo>
                <a:lnTo>
                  <a:pt x="1179196" y="151073"/>
                </a:lnTo>
                <a:lnTo>
                  <a:pt x="1146297" y="126987"/>
                </a:lnTo>
                <a:lnTo>
                  <a:pt x="1109339" y="104586"/>
                </a:lnTo>
                <a:lnTo>
                  <a:pt x="1068589" y="84001"/>
                </a:lnTo>
                <a:lnTo>
                  <a:pt x="1024314" y="65358"/>
                </a:lnTo>
                <a:lnTo>
                  <a:pt x="976782" y="48786"/>
                </a:lnTo>
                <a:lnTo>
                  <a:pt x="926261" y="34412"/>
                </a:lnTo>
                <a:lnTo>
                  <a:pt x="873017" y="22365"/>
                </a:lnTo>
                <a:lnTo>
                  <a:pt x="817319" y="12772"/>
                </a:lnTo>
                <a:lnTo>
                  <a:pt x="759435" y="5761"/>
                </a:lnTo>
                <a:lnTo>
                  <a:pt x="699630" y="1461"/>
                </a:lnTo>
                <a:lnTo>
                  <a:pt x="638175" y="0"/>
                </a:lnTo>
                <a:lnTo>
                  <a:pt x="576719" y="1461"/>
                </a:lnTo>
                <a:lnTo>
                  <a:pt x="516914" y="5761"/>
                </a:lnTo>
                <a:lnTo>
                  <a:pt x="459030" y="12772"/>
                </a:lnTo>
                <a:lnTo>
                  <a:pt x="403332" y="22365"/>
                </a:lnTo>
                <a:lnTo>
                  <a:pt x="350088" y="34412"/>
                </a:lnTo>
                <a:lnTo>
                  <a:pt x="299567" y="48786"/>
                </a:lnTo>
                <a:lnTo>
                  <a:pt x="252035" y="65358"/>
                </a:lnTo>
                <a:lnTo>
                  <a:pt x="207760" y="84001"/>
                </a:lnTo>
                <a:lnTo>
                  <a:pt x="167010" y="104586"/>
                </a:lnTo>
                <a:lnTo>
                  <a:pt x="130052" y="126987"/>
                </a:lnTo>
                <a:lnTo>
                  <a:pt x="97153" y="151073"/>
                </a:lnTo>
                <a:lnTo>
                  <a:pt x="68582" y="176719"/>
                </a:lnTo>
                <a:lnTo>
                  <a:pt x="25492" y="232175"/>
                </a:lnTo>
                <a:lnTo>
                  <a:pt x="2921" y="292330"/>
                </a:lnTo>
                <a:lnTo>
                  <a:pt x="0" y="323850"/>
                </a:lnTo>
                <a:lnTo>
                  <a:pt x="2921" y="355369"/>
                </a:lnTo>
                <a:lnTo>
                  <a:pt x="25492" y="415524"/>
                </a:lnTo>
                <a:lnTo>
                  <a:pt x="68582" y="470980"/>
                </a:lnTo>
                <a:lnTo>
                  <a:pt x="97153" y="496626"/>
                </a:lnTo>
                <a:lnTo>
                  <a:pt x="130052" y="520712"/>
                </a:lnTo>
                <a:lnTo>
                  <a:pt x="167010" y="543113"/>
                </a:lnTo>
                <a:lnTo>
                  <a:pt x="207760" y="563698"/>
                </a:lnTo>
                <a:lnTo>
                  <a:pt x="252035" y="582341"/>
                </a:lnTo>
                <a:lnTo>
                  <a:pt x="299567" y="598913"/>
                </a:lnTo>
                <a:lnTo>
                  <a:pt x="350088" y="613287"/>
                </a:lnTo>
                <a:lnTo>
                  <a:pt x="403332" y="625334"/>
                </a:lnTo>
                <a:lnTo>
                  <a:pt x="459030" y="634927"/>
                </a:lnTo>
                <a:lnTo>
                  <a:pt x="516914" y="641938"/>
                </a:lnTo>
                <a:lnTo>
                  <a:pt x="576719" y="646238"/>
                </a:lnTo>
                <a:lnTo>
                  <a:pt x="638175" y="647700"/>
                </a:lnTo>
                <a:lnTo>
                  <a:pt x="699630" y="646238"/>
                </a:lnTo>
                <a:lnTo>
                  <a:pt x="759435" y="641938"/>
                </a:lnTo>
                <a:lnTo>
                  <a:pt x="817319" y="634927"/>
                </a:lnTo>
                <a:lnTo>
                  <a:pt x="873017" y="625334"/>
                </a:lnTo>
                <a:lnTo>
                  <a:pt x="926261" y="613287"/>
                </a:lnTo>
                <a:lnTo>
                  <a:pt x="976782" y="598913"/>
                </a:lnTo>
                <a:lnTo>
                  <a:pt x="1024314" y="582341"/>
                </a:lnTo>
                <a:lnTo>
                  <a:pt x="1068589" y="563698"/>
                </a:lnTo>
                <a:lnTo>
                  <a:pt x="1109339" y="543113"/>
                </a:lnTo>
                <a:lnTo>
                  <a:pt x="1146297" y="520712"/>
                </a:lnTo>
                <a:lnTo>
                  <a:pt x="1179196" y="496626"/>
                </a:lnTo>
                <a:lnTo>
                  <a:pt x="1207767" y="470980"/>
                </a:lnTo>
                <a:lnTo>
                  <a:pt x="1250857" y="415524"/>
                </a:lnTo>
                <a:lnTo>
                  <a:pt x="1273428" y="355369"/>
                </a:lnTo>
                <a:lnTo>
                  <a:pt x="1276350" y="323850"/>
                </a:lnTo>
                <a:close/>
              </a:path>
            </a:pathLst>
          </a:custGeom>
          <a:ln w="9525">
            <a:solidFill>
              <a:srgbClr val="000000"/>
            </a:solidFill>
          </a:ln>
        </p:spPr>
        <p:txBody>
          <a:bodyPr wrap="square" lIns="0" tIns="0" rIns="0" bIns="0" rtlCol="0"/>
          <a:lstStyle/>
          <a:p>
            <a:endParaRPr smtClean="0">
              <a:solidFill>
                <a:prstClr val="black"/>
              </a:solidFill>
            </a:endParaRPr>
          </a:p>
        </p:txBody>
      </p:sp>
      <p:sp>
        <p:nvSpPr>
          <p:cNvPr id="7" name="object 7"/>
          <p:cNvSpPr txBox="1"/>
          <p:nvPr/>
        </p:nvSpPr>
        <p:spPr>
          <a:xfrm>
            <a:off x="3206753" y="4313212"/>
            <a:ext cx="377825" cy="162224"/>
          </a:xfrm>
          <a:prstGeom prst="rect">
            <a:avLst/>
          </a:prstGeom>
        </p:spPr>
        <p:txBody>
          <a:bodyPr vert="horz" wrap="square" lIns="0" tIns="15875" rIns="0" bIns="0" rtlCol="0">
            <a:spAutoFit/>
          </a:bodyPr>
          <a:lstStyle/>
          <a:p>
            <a:pPr marL="12700">
              <a:spcBef>
                <a:spcPts val="125"/>
              </a:spcBef>
            </a:pPr>
            <a:r>
              <a:rPr sz="950" spc="20" dirty="0">
                <a:solidFill>
                  <a:prstClr val="black"/>
                </a:solidFill>
                <a:latin typeface="Times New Roman"/>
                <a:cs typeface="Times New Roman"/>
              </a:rPr>
              <a:t>Broker</a:t>
            </a:r>
            <a:endParaRPr sz="950">
              <a:solidFill>
                <a:prstClr val="black"/>
              </a:solidFill>
              <a:latin typeface="Times New Roman"/>
              <a:cs typeface="Times New Roman"/>
            </a:endParaRPr>
          </a:p>
        </p:txBody>
      </p:sp>
      <p:sp>
        <p:nvSpPr>
          <p:cNvPr id="8" name="object 8"/>
          <p:cNvSpPr/>
          <p:nvPr/>
        </p:nvSpPr>
        <p:spPr>
          <a:xfrm>
            <a:off x="2758281" y="5443261"/>
            <a:ext cx="1276350" cy="647101"/>
          </a:xfrm>
          <a:custGeom>
            <a:avLst/>
            <a:gdLst/>
            <a:ahLst/>
            <a:cxnLst/>
            <a:rect l="l" t="t" r="r" b="b"/>
            <a:pathLst>
              <a:path w="1276350" h="647700">
                <a:moveTo>
                  <a:pt x="1276350" y="323850"/>
                </a:moveTo>
                <a:lnTo>
                  <a:pt x="1264841" y="261729"/>
                </a:lnTo>
                <a:lnTo>
                  <a:pt x="1231743" y="203795"/>
                </a:lnTo>
                <a:lnTo>
                  <a:pt x="1179196" y="151073"/>
                </a:lnTo>
                <a:lnTo>
                  <a:pt x="1146297" y="126987"/>
                </a:lnTo>
                <a:lnTo>
                  <a:pt x="1109339" y="104586"/>
                </a:lnTo>
                <a:lnTo>
                  <a:pt x="1068589" y="84001"/>
                </a:lnTo>
                <a:lnTo>
                  <a:pt x="1024314" y="65358"/>
                </a:lnTo>
                <a:lnTo>
                  <a:pt x="976782" y="48786"/>
                </a:lnTo>
                <a:lnTo>
                  <a:pt x="926261" y="34412"/>
                </a:lnTo>
                <a:lnTo>
                  <a:pt x="873017" y="22365"/>
                </a:lnTo>
                <a:lnTo>
                  <a:pt x="817319" y="12772"/>
                </a:lnTo>
                <a:lnTo>
                  <a:pt x="759435" y="5761"/>
                </a:lnTo>
                <a:lnTo>
                  <a:pt x="699630" y="1461"/>
                </a:lnTo>
                <a:lnTo>
                  <a:pt x="638175" y="0"/>
                </a:lnTo>
                <a:lnTo>
                  <a:pt x="576719" y="1461"/>
                </a:lnTo>
                <a:lnTo>
                  <a:pt x="516914" y="5761"/>
                </a:lnTo>
                <a:lnTo>
                  <a:pt x="459030" y="12772"/>
                </a:lnTo>
                <a:lnTo>
                  <a:pt x="403332" y="22365"/>
                </a:lnTo>
                <a:lnTo>
                  <a:pt x="350088" y="34412"/>
                </a:lnTo>
                <a:lnTo>
                  <a:pt x="299567" y="48786"/>
                </a:lnTo>
                <a:lnTo>
                  <a:pt x="252035" y="65358"/>
                </a:lnTo>
                <a:lnTo>
                  <a:pt x="207760" y="84001"/>
                </a:lnTo>
                <a:lnTo>
                  <a:pt x="167010" y="104586"/>
                </a:lnTo>
                <a:lnTo>
                  <a:pt x="130052" y="126987"/>
                </a:lnTo>
                <a:lnTo>
                  <a:pt x="97153" y="151073"/>
                </a:lnTo>
                <a:lnTo>
                  <a:pt x="68582" y="176719"/>
                </a:lnTo>
                <a:lnTo>
                  <a:pt x="25492" y="232175"/>
                </a:lnTo>
                <a:lnTo>
                  <a:pt x="2921" y="292330"/>
                </a:lnTo>
                <a:lnTo>
                  <a:pt x="0" y="323850"/>
                </a:lnTo>
                <a:lnTo>
                  <a:pt x="2921" y="355369"/>
                </a:lnTo>
                <a:lnTo>
                  <a:pt x="25492" y="415524"/>
                </a:lnTo>
                <a:lnTo>
                  <a:pt x="68582" y="470980"/>
                </a:lnTo>
                <a:lnTo>
                  <a:pt x="97153" y="496626"/>
                </a:lnTo>
                <a:lnTo>
                  <a:pt x="130052" y="520712"/>
                </a:lnTo>
                <a:lnTo>
                  <a:pt x="167010" y="543113"/>
                </a:lnTo>
                <a:lnTo>
                  <a:pt x="207760" y="563698"/>
                </a:lnTo>
                <a:lnTo>
                  <a:pt x="252035" y="582341"/>
                </a:lnTo>
                <a:lnTo>
                  <a:pt x="299567" y="598913"/>
                </a:lnTo>
                <a:lnTo>
                  <a:pt x="350088" y="613287"/>
                </a:lnTo>
                <a:lnTo>
                  <a:pt x="403332" y="625334"/>
                </a:lnTo>
                <a:lnTo>
                  <a:pt x="459030" y="634927"/>
                </a:lnTo>
                <a:lnTo>
                  <a:pt x="516914" y="641938"/>
                </a:lnTo>
                <a:lnTo>
                  <a:pt x="576719" y="646238"/>
                </a:lnTo>
                <a:lnTo>
                  <a:pt x="638175" y="647700"/>
                </a:lnTo>
                <a:lnTo>
                  <a:pt x="699630" y="646238"/>
                </a:lnTo>
                <a:lnTo>
                  <a:pt x="759435" y="641938"/>
                </a:lnTo>
                <a:lnTo>
                  <a:pt x="817319" y="634927"/>
                </a:lnTo>
                <a:lnTo>
                  <a:pt x="873017" y="625334"/>
                </a:lnTo>
                <a:lnTo>
                  <a:pt x="926261" y="613287"/>
                </a:lnTo>
                <a:lnTo>
                  <a:pt x="976782" y="598913"/>
                </a:lnTo>
                <a:lnTo>
                  <a:pt x="1024314" y="582341"/>
                </a:lnTo>
                <a:lnTo>
                  <a:pt x="1068589" y="563698"/>
                </a:lnTo>
                <a:lnTo>
                  <a:pt x="1109339" y="543113"/>
                </a:lnTo>
                <a:lnTo>
                  <a:pt x="1146297" y="520712"/>
                </a:lnTo>
                <a:lnTo>
                  <a:pt x="1179196" y="496626"/>
                </a:lnTo>
                <a:lnTo>
                  <a:pt x="1207767" y="470980"/>
                </a:lnTo>
                <a:lnTo>
                  <a:pt x="1250857" y="415524"/>
                </a:lnTo>
                <a:lnTo>
                  <a:pt x="1273428" y="355369"/>
                </a:lnTo>
                <a:lnTo>
                  <a:pt x="1276350" y="323850"/>
                </a:lnTo>
                <a:close/>
              </a:path>
            </a:pathLst>
          </a:custGeom>
          <a:ln w="9525">
            <a:solidFill>
              <a:srgbClr val="000000"/>
            </a:solidFill>
          </a:ln>
        </p:spPr>
        <p:txBody>
          <a:bodyPr wrap="square" lIns="0" tIns="0" rIns="0" bIns="0" rtlCol="0"/>
          <a:lstStyle/>
          <a:p>
            <a:endParaRPr smtClean="0">
              <a:solidFill>
                <a:prstClr val="black"/>
              </a:solidFill>
            </a:endParaRPr>
          </a:p>
        </p:txBody>
      </p:sp>
      <p:sp>
        <p:nvSpPr>
          <p:cNvPr id="9" name="object 9"/>
          <p:cNvSpPr txBox="1"/>
          <p:nvPr/>
        </p:nvSpPr>
        <p:spPr>
          <a:xfrm>
            <a:off x="3101978" y="5607414"/>
            <a:ext cx="568325" cy="139141"/>
          </a:xfrm>
          <a:prstGeom prst="rect">
            <a:avLst/>
          </a:prstGeom>
        </p:spPr>
        <p:txBody>
          <a:bodyPr vert="horz" wrap="square" lIns="0" tIns="15875" rIns="0" bIns="0" rtlCol="0">
            <a:spAutoFit/>
          </a:bodyPr>
          <a:lstStyle/>
          <a:p>
            <a:pPr marL="12700">
              <a:spcBef>
                <a:spcPts val="125"/>
              </a:spcBef>
            </a:pPr>
            <a:r>
              <a:rPr sz="800" spc="-10" dirty="0">
                <a:solidFill>
                  <a:prstClr val="black"/>
                </a:solidFill>
                <a:latin typeface="Times New Roman"/>
                <a:cs typeface="Times New Roman"/>
              </a:rPr>
              <a:t>Object</a:t>
            </a:r>
            <a:r>
              <a:rPr sz="800" spc="-35" dirty="0">
                <a:solidFill>
                  <a:prstClr val="black"/>
                </a:solidFill>
                <a:latin typeface="Times New Roman"/>
                <a:cs typeface="Times New Roman"/>
              </a:rPr>
              <a:t> </a:t>
            </a:r>
            <a:r>
              <a:rPr sz="800" spc="-10" dirty="0">
                <a:solidFill>
                  <a:prstClr val="black"/>
                </a:solidFill>
                <a:latin typeface="Times New Roman"/>
                <a:cs typeface="Times New Roman"/>
              </a:rPr>
              <a:t>Cache</a:t>
            </a:r>
            <a:endParaRPr sz="800">
              <a:solidFill>
                <a:prstClr val="black"/>
              </a:solidFill>
              <a:latin typeface="Times New Roman"/>
              <a:cs typeface="Times New Roman"/>
            </a:endParaRPr>
          </a:p>
        </p:txBody>
      </p:sp>
      <p:sp>
        <p:nvSpPr>
          <p:cNvPr id="10" name="object 10"/>
          <p:cNvSpPr/>
          <p:nvPr/>
        </p:nvSpPr>
        <p:spPr>
          <a:xfrm>
            <a:off x="5577684" y="5443261"/>
            <a:ext cx="1266825" cy="647101"/>
          </a:xfrm>
          <a:custGeom>
            <a:avLst/>
            <a:gdLst/>
            <a:ahLst/>
            <a:cxnLst/>
            <a:rect l="l" t="t" r="r" b="b"/>
            <a:pathLst>
              <a:path w="1266825" h="647700">
                <a:moveTo>
                  <a:pt x="1266825" y="323850"/>
                </a:moveTo>
                <a:lnTo>
                  <a:pt x="1255332" y="261729"/>
                </a:lnTo>
                <a:lnTo>
                  <a:pt x="1222342" y="203795"/>
                </a:lnTo>
                <a:lnTo>
                  <a:pt x="1170089" y="151073"/>
                </a:lnTo>
                <a:lnTo>
                  <a:pt x="1137437" y="126987"/>
                </a:lnTo>
                <a:lnTo>
                  <a:pt x="1100807" y="104586"/>
                </a:lnTo>
                <a:lnTo>
                  <a:pt x="1060477" y="84001"/>
                </a:lnTo>
                <a:lnTo>
                  <a:pt x="1016728" y="65358"/>
                </a:lnTo>
                <a:lnTo>
                  <a:pt x="969838" y="48786"/>
                </a:lnTo>
                <a:lnTo>
                  <a:pt x="920086" y="34412"/>
                </a:lnTo>
                <a:lnTo>
                  <a:pt x="867752" y="22365"/>
                </a:lnTo>
                <a:lnTo>
                  <a:pt x="813114" y="12772"/>
                </a:lnTo>
                <a:lnTo>
                  <a:pt x="756453" y="5761"/>
                </a:lnTo>
                <a:lnTo>
                  <a:pt x="698046" y="1461"/>
                </a:lnTo>
                <a:lnTo>
                  <a:pt x="638175" y="0"/>
                </a:lnTo>
                <a:lnTo>
                  <a:pt x="576719" y="1461"/>
                </a:lnTo>
                <a:lnTo>
                  <a:pt x="516914" y="5761"/>
                </a:lnTo>
                <a:lnTo>
                  <a:pt x="459030" y="12772"/>
                </a:lnTo>
                <a:lnTo>
                  <a:pt x="403332" y="22365"/>
                </a:lnTo>
                <a:lnTo>
                  <a:pt x="350088" y="34412"/>
                </a:lnTo>
                <a:lnTo>
                  <a:pt x="299567" y="48786"/>
                </a:lnTo>
                <a:lnTo>
                  <a:pt x="252035" y="65358"/>
                </a:lnTo>
                <a:lnTo>
                  <a:pt x="207760" y="84001"/>
                </a:lnTo>
                <a:lnTo>
                  <a:pt x="167010" y="104586"/>
                </a:lnTo>
                <a:lnTo>
                  <a:pt x="130052" y="126987"/>
                </a:lnTo>
                <a:lnTo>
                  <a:pt x="97153" y="151073"/>
                </a:lnTo>
                <a:lnTo>
                  <a:pt x="68582" y="176719"/>
                </a:lnTo>
                <a:lnTo>
                  <a:pt x="25492" y="232175"/>
                </a:lnTo>
                <a:lnTo>
                  <a:pt x="2921" y="292330"/>
                </a:lnTo>
                <a:lnTo>
                  <a:pt x="0" y="323850"/>
                </a:lnTo>
                <a:lnTo>
                  <a:pt x="2921" y="355369"/>
                </a:lnTo>
                <a:lnTo>
                  <a:pt x="25492" y="415524"/>
                </a:lnTo>
                <a:lnTo>
                  <a:pt x="68582" y="470980"/>
                </a:lnTo>
                <a:lnTo>
                  <a:pt x="97153" y="496626"/>
                </a:lnTo>
                <a:lnTo>
                  <a:pt x="130052" y="520712"/>
                </a:lnTo>
                <a:lnTo>
                  <a:pt x="167010" y="543113"/>
                </a:lnTo>
                <a:lnTo>
                  <a:pt x="207760" y="563698"/>
                </a:lnTo>
                <a:lnTo>
                  <a:pt x="252035" y="582341"/>
                </a:lnTo>
                <a:lnTo>
                  <a:pt x="299567" y="598913"/>
                </a:lnTo>
                <a:lnTo>
                  <a:pt x="350088" y="613287"/>
                </a:lnTo>
                <a:lnTo>
                  <a:pt x="403332" y="625334"/>
                </a:lnTo>
                <a:lnTo>
                  <a:pt x="459030" y="634927"/>
                </a:lnTo>
                <a:lnTo>
                  <a:pt x="516914" y="641938"/>
                </a:lnTo>
                <a:lnTo>
                  <a:pt x="576719" y="646238"/>
                </a:lnTo>
                <a:lnTo>
                  <a:pt x="638175" y="647700"/>
                </a:lnTo>
                <a:lnTo>
                  <a:pt x="698046" y="646238"/>
                </a:lnTo>
                <a:lnTo>
                  <a:pt x="756453" y="641938"/>
                </a:lnTo>
                <a:lnTo>
                  <a:pt x="813114" y="634927"/>
                </a:lnTo>
                <a:lnTo>
                  <a:pt x="867752" y="625334"/>
                </a:lnTo>
                <a:lnTo>
                  <a:pt x="920086" y="613287"/>
                </a:lnTo>
                <a:lnTo>
                  <a:pt x="969838" y="598913"/>
                </a:lnTo>
                <a:lnTo>
                  <a:pt x="1016728" y="582341"/>
                </a:lnTo>
                <a:lnTo>
                  <a:pt x="1060477" y="563698"/>
                </a:lnTo>
                <a:lnTo>
                  <a:pt x="1100807" y="543113"/>
                </a:lnTo>
                <a:lnTo>
                  <a:pt x="1137437" y="520712"/>
                </a:lnTo>
                <a:lnTo>
                  <a:pt x="1170089" y="496626"/>
                </a:lnTo>
                <a:lnTo>
                  <a:pt x="1198484" y="470980"/>
                </a:lnTo>
                <a:lnTo>
                  <a:pt x="1241384" y="415524"/>
                </a:lnTo>
                <a:lnTo>
                  <a:pt x="1263905" y="355369"/>
                </a:lnTo>
                <a:lnTo>
                  <a:pt x="1266825" y="323850"/>
                </a:lnTo>
                <a:close/>
              </a:path>
            </a:pathLst>
          </a:custGeom>
          <a:ln w="9525">
            <a:solidFill>
              <a:srgbClr val="000000"/>
            </a:solidFill>
          </a:ln>
        </p:spPr>
        <p:txBody>
          <a:bodyPr wrap="square" lIns="0" tIns="0" rIns="0" bIns="0" rtlCol="0"/>
          <a:lstStyle/>
          <a:p>
            <a:endParaRPr smtClean="0">
              <a:solidFill>
                <a:prstClr val="black"/>
              </a:solidFill>
            </a:endParaRPr>
          </a:p>
        </p:txBody>
      </p:sp>
      <p:sp>
        <p:nvSpPr>
          <p:cNvPr id="11" name="object 11"/>
          <p:cNvSpPr txBox="1"/>
          <p:nvPr/>
        </p:nvSpPr>
        <p:spPr>
          <a:xfrm>
            <a:off x="5959475" y="5616930"/>
            <a:ext cx="482600" cy="162224"/>
          </a:xfrm>
          <a:prstGeom prst="rect">
            <a:avLst/>
          </a:prstGeom>
        </p:spPr>
        <p:txBody>
          <a:bodyPr vert="horz" wrap="square" lIns="0" tIns="15875" rIns="0" bIns="0" rtlCol="0">
            <a:spAutoFit/>
          </a:bodyPr>
          <a:lstStyle/>
          <a:p>
            <a:pPr marL="12700">
              <a:spcBef>
                <a:spcPts val="125"/>
              </a:spcBef>
            </a:pPr>
            <a:r>
              <a:rPr sz="950" spc="30" dirty="0">
                <a:solidFill>
                  <a:prstClr val="black"/>
                </a:solidFill>
                <a:latin typeface="Times New Roman"/>
                <a:cs typeface="Times New Roman"/>
              </a:rPr>
              <a:t>Web</a:t>
            </a:r>
            <a:r>
              <a:rPr sz="950" spc="-45" dirty="0">
                <a:solidFill>
                  <a:prstClr val="black"/>
                </a:solidFill>
                <a:latin typeface="Times New Roman"/>
                <a:cs typeface="Times New Roman"/>
              </a:rPr>
              <a:t> </a:t>
            </a:r>
            <a:r>
              <a:rPr sz="950" spc="30" dirty="0">
                <a:solidFill>
                  <a:prstClr val="black"/>
                </a:solidFill>
                <a:latin typeface="Times New Roman"/>
                <a:cs typeface="Times New Roman"/>
              </a:rPr>
              <a:t>site</a:t>
            </a:r>
            <a:endParaRPr sz="950">
              <a:solidFill>
                <a:prstClr val="black"/>
              </a:solidFill>
              <a:latin typeface="Times New Roman"/>
              <a:cs typeface="Times New Roman"/>
            </a:endParaRPr>
          </a:p>
        </p:txBody>
      </p:sp>
      <p:sp>
        <p:nvSpPr>
          <p:cNvPr id="12" name="object 12"/>
          <p:cNvSpPr/>
          <p:nvPr/>
        </p:nvSpPr>
        <p:spPr>
          <a:xfrm>
            <a:off x="5577684" y="4139542"/>
            <a:ext cx="1266825" cy="647101"/>
          </a:xfrm>
          <a:custGeom>
            <a:avLst/>
            <a:gdLst/>
            <a:ahLst/>
            <a:cxnLst/>
            <a:rect l="l" t="t" r="r" b="b"/>
            <a:pathLst>
              <a:path w="1266825" h="647700">
                <a:moveTo>
                  <a:pt x="1266825" y="323850"/>
                </a:moveTo>
                <a:lnTo>
                  <a:pt x="1255332" y="261729"/>
                </a:lnTo>
                <a:lnTo>
                  <a:pt x="1222342" y="203795"/>
                </a:lnTo>
                <a:lnTo>
                  <a:pt x="1170089" y="151073"/>
                </a:lnTo>
                <a:lnTo>
                  <a:pt x="1137437" y="126987"/>
                </a:lnTo>
                <a:lnTo>
                  <a:pt x="1100807" y="104586"/>
                </a:lnTo>
                <a:lnTo>
                  <a:pt x="1060477" y="84001"/>
                </a:lnTo>
                <a:lnTo>
                  <a:pt x="1016728" y="65358"/>
                </a:lnTo>
                <a:lnTo>
                  <a:pt x="969838" y="48786"/>
                </a:lnTo>
                <a:lnTo>
                  <a:pt x="920086" y="34412"/>
                </a:lnTo>
                <a:lnTo>
                  <a:pt x="867752" y="22365"/>
                </a:lnTo>
                <a:lnTo>
                  <a:pt x="813114" y="12772"/>
                </a:lnTo>
                <a:lnTo>
                  <a:pt x="756453" y="5761"/>
                </a:lnTo>
                <a:lnTo>
                  <a:pt x="698046" y="1461"/>
                </a:lnTo>
                <a:lnTo>
                  <a:pt x="638175" y="0"/>
                </a:lnTo>
                <a:lnTo>
                  <a:pt x="576719" y="1461"/>
                </a:lnTo>
                <a:lnTo>
                  <a:pt x="516914" y="5761"/>
                </a:lnTo>
                <a:lnTo>
                  <a:pt x="459030" y="12772"/>
                </a:lnTo>
                <a:lnTo>
                  <a:pt x="403332" y="22365"/>
                </a:lnTo>
                <a:lnTo>
                  <a:pt x="350088" y="34412"/>
                </a:lnTo>
                <a:lnTo>
                  <a:pt x="299567" y="48786"/>
                </a:lnTo>
                <a:lnTo>
                  <a:pt x="252035" y="65358"/>
                </a:lnTo>
                <a:lnTo>
                  <a:pt x="207760" y="84001"/>
                </a:lnTo>
                <a:lnTo>
                  <a:pt x="167010" y="104586"/>
                </a:lnTo>
                <a:lnTo>
                  <a:pt x="130052" y="126987"/>
                </a:lnTo>
                <a:lnTo>
                  <a:pt x="97153" y="151073"/>
                </a:lnTo>
                <a:lnTo>
                  <a:pt x="68582" y="176719"/>
                </a:lnTo>
                <a:lnTo>
                  <a:pt x="25492" y="232175"/>
                </a:lnTo>
                <a:lnTo>
                  <a:pt x="2921" y="292330"/>
                </a:lnTo>
                <a:lnTo>
                  <a:pt x="0" y="323850"/>
                </a:lnTo>
                <a:lnTo>
                  <a:pt x="2921" y="355369"/>
                </a:lnTo>
                <a:lnTo>
                  <a:pt x="25492" y="415524"/>
                </a:lnTo>
                <a:lnTo>
                  <a:pt x="68582" y="470980"/>
                </a:lnTo>
                <a:lnTo>
                  <a:pt x="97153" y="496626"/>
                </a:lnTo>
                <a:lnTo>
                  <a:pt x="130052" y="520712"/>
                </a:lnTo>
                <a:lnTo>
                  <a:pt x="167010" y="543113"/>
                </a:lnTo>
                <a:lnTo>
                  <a:pt x="207760" y="563698"/>
                </a:lnTo>
                <a:lnTo>
                  <a:pt x="252035" y="582341"/>
                </a:lnTo>
                <a:lnTo>
                  <a:pt x="299567" y="598913"/>
                </a:lnTo>
                <a:lnTo>
                  <a:pt x="350088" y="613287"/>
                </a:lnTo>
                <a:lnTo>
                  <a:pt x="403332" y="625334"/>
                </a:lnTo>
                <a:lnTo>
                  <a:pt x="459030" y="634927"/>
                </a:lnTo>
                <a:lnTo>
                  <a:pt x="516914" y="641938"/>
                </a:lnTo>
                <a:lnTo>
                  <a:pt x="576719" y="646238"/>
                </a:lnTo>
                <a:lnTo>
                  <a:pt x="638175" y="647700"/>
                </a:lnTo>
                <a:lnTo>
                  <a:pt x="698046" y="646238"/>
                </a:lnTo>
                <a:lnTo>
                  <a:pt x="756453" y="641938"/>
                </a:lnTo>
                <a:lnTo>
                  <a:pt x="813114" y="634927"/>
                </a:lnTo>
                <a:lnTo>
                  <a:pt x="867752" y="625334"/>
                </a:lnTo>
                <a:lnTo>
                  <a:pt x="920086" y="613287"/>
                </a:lnTo>
                <a:lnTo>
                  <a:pt x="969838" y="598913"/>
                </a:lnTo>
                <a:lnTo>
                  <a:pt x="1016728" y="582341"/>
                </a:lnTo>
                <a:lnTo>
                  <a:pt x="1060477" y="563698"/>
                </a:lnTo>
                <a:lnTo>
                  <a:pt x="1100807" y="543113"/>
                </a:lnTo>
                <a:lnTo>
                  <a:pt x="1137437" y="520712"/>
                </a:lnTo>
                <a:lnTo>
                  <a:pt x="1170089" y="496626"/>
                </a:lnTo>
                <a:lnTo>
                  <a:pt x="1198484" y="470980"/>
                </a:lnTo>
                <a:lnTo>
                  <a:pt x="1241384" y="415524"/>
                </a:lnTo>
                <a:lnTo>
                  <a:pt x="1263905" y="355369"/>
                </a:lnTo>
                <a:lnTo>
                  <a:pt x="1266825" y="323850"/>
                </a:lnTo>
                <a:close/>
              </a:path>
            </a:pathLst>
          </a:custGeom>
          <a:ln w="9525">
            <a:solidFill>
              <a:srgbClr val="000000"/>
            </a:solidFill>
          </a:ln>
        </p:spPr>
        <p:txBody>
          <a:bodyPr wrap="square" lIns="0" tIns="0" rIns="0" bIns="0" rtlCol="0"/>
          <a:lstStyle/>
          <a:p>
            <a:endParaRPr smtClean="0">
              <a:solidFill>
                <a:prstClr val="black"/>
              </a:solidFill>
            </a:endParaRPr>
          </a:p>
        </p:txBody>
      </p:sp>
      <p:sp>
        <p:nvSpPr>
          <p:cNvPr id="13" name="object 13"/>
          <p:cNvSpPr txBox="1"/>
          <p:nvPr/>
        </p:nvSpPr>
        <p:spPr>
          <a:xfrm>
            <a:off x="5969003" y="4313212"/>
            <a:ext cx="473075" cy="162224"/>
          </a:xfrm>
          <a:prstGeom prst="rect">
            <a:avLst/>
          </a:prstGeom>
        </p:spPr>
        <p:txBody>
          <a:bodyPr vert="horz" wrap="square" lIns="0" tIns="15875" rIns="0" bIns="0" rtlCol="0">
            <a:spAutoFit/>
          </a:bodyPr>
          <a:lstStyle/>
          <a:p>
            <a:pPr marL="12700">
              <a:spcBef>
                <a:spcPts val="125"/>
              </a:spcBef>
            </a:pPr>
            <a:r>
              <a:rPr sz="950" spc="20" dirty="0">
                <a:solidFill>
                  <a:prstClr val="black"/>
                </a:solidFill>
                <a:latin typeface="Times New Roman"/>
                <a:cs typeface="Times New Roman"/>
              </a:rPr>
              <a:t>Gatherer</a:t>
            </a:r>
            <a:endParaRPr sz="950">
              <a:solidFill>
                <a:prstClr val="black"/>
              </a:solidFill>
              <a:latin typeface="Times New Roman"/>
              <a:cs typeface="Times New Roman"/>
            </a:endParaRPr>
          </a:p>
        </p:txBody>
      </p:sp>
      <p:sp>
        <p:nvSpPr>
          <p:cNvPr id="14" name="object 14"/>
          <p:cNvSpPr/>
          <p:nvPr/>
        </p:nvSpPr>
        <p:spPr>
          <a:xfrm>
            <a:off x="5577684" y="2835826"/>
            <a:ext cx="1266825" cy="656617"/>
          </a:xfrm>
          <a:custGeom>
            <a:avLst/>
            <a:gdLst/>
            <a:ahLst/>
            <a:cxnLst/>
            <a:rect l="l" t="t" r="r" b="b"/>
            <a:pathLst>
              <a:path w="1266825" h="657225">
                <a:moveTo>
                  <a:pt x="1266825" y="333375"/>
                </a:moveTo>
                <a:lnTo>
                  <a:pt x="1255332" y="270889"/>
                </a:lnTo>
                <a:lnTo>
                  <a:pt x="1222342" y="211986"/>
                </a:lnTo>
                <a:lnTo>
                  <a:pt x="1170089" y="157876"/>
                </a:lnTo>
                <a:lnTo>
                  <a:pt x="1137437" y="132997"/>
                </a:lnTo>
                <a:lnTo>
                  <a:pt x="1100807" y="109769"/>
                </a:lnTo>
                <a:lnTo>
                  <a:pt x="1060477" y="88344"/>
                </a:lnTo>
                <a:lnTo>
                  <a:pt x="1016728" y="68873"/>
                </a:lnTo>
                <a:lnTo>
                  <a:pt x="969838" y="51508"/>
                </a:lnTo>
                <a:lnTo>
                  <a:pt x="920086" y="36399"/>
                </a:lnTo>
                <a:lnTo>
                  <a:pt x="867752" y="23699"/>
                </a:lnTo>
                <a:lnTo>
                  <a:pt x="813114" y="13557"/>
                </a:lnTo>
                <a:lnTo>
                  <a:pt x="756453" y="6126"/>
                </a:lnTo>
                <a:lnTo>
                  <a:pt x="698046" y="1556"/>
                </a:lnTo>
                <a:lnTo>
                  <a:pt x="638175" y="0"/>
                </a:lnTo>
                <a:lnTo>
                  <a:pt x="576719" y="1556"/>
                </a:lnTo>
                <a:lnTo>
                  <a:pt x="516914" y="6126"/>
                </a:lnTo>
                <a:lnTo>
                  <a:pt x="459030" y="13557"/>
                </a:lnTo>
                <a:lnTo>
                  <a:pt x="403332" y="23699"/>
                </a:lnTo>
                <a:lnTo>
                  <a:pt x="350088" y="36399"/>
                </a:lnTo>
                <a:lnTo>
                  <a:pt x="299567" y="51508"/>
                </a:lnTo>
                <a:lnTo>
                  <a:pt x="252035" y="68873"/>
                </a:lnTo>
                <a:lnTo>
                  <a:pt x="207760" y="88344"/>
                </a:lnTo>
                <a:lnTo>
                  <a:pt x="167010" y="109769"/>
                </a:lnTo>
                <a:lnTo>
                  <a:pt x="130052" y="132997"/>
                </a:lnTo>
                <a:lnTo>
                  <a:pt x="97153" y="157876"/>
                </a:lnTo>
                <a:lnTo>
                  <a:pt x="68582" y="184257"/>
                </a:lnTo>
                <a:lnTo>
                  <a:pt x="25492" y="240914"/>
                </a:lnTo>
                <a:lnTo>
                  <a:pt x="2921" y="301760"/>
                </a:lnTo>
                <a:lnTo>
                  <a:pt x="0" y="333375"/>
                </a:lnTo>
                <a:lnTo>
                  <a:pt x="2921" y="364894"/>
                </a:lnTo>
                <a:lnTo>
                  <a:pt x="25492" y="425049"/>
                </a:lnTo>
                <a:lnTo>
                  <a:pt x="68582" y="480505"/>
                </a:lnTo>
                <a:lnTo>
                  <a:pt x="97153" y="506151"/>
                </a:lnTo>
                <a:lnTo>
                  <a:pt x="130052" y="530237"/>
                </a:lnTo>
                <a:lnTo>
                  <a:pt x="167010" y="552638"/>
                </a:lnTo>
                <a:lnTo>
                  <a:pt x="207760" y="573223"/>
                </a:lnTo>
                <a:lnTo>
                  <a:pt x="252035" y="591866"/>
                </a:lnTo>
                <a:lnTo>
                  <a:pt x="299567" y="608438"/>
                </a:lnTo>
                <a:lnTo>
                  <a:pt x="350088" y="622812"/>
                </a:lnTo>
                <a:lnTo>
                  <a:pt x="403332" y="634859"/>
                </a:lnTo>
                <a:lnTo>
                  <a:pt x="459030" y="644452"/>
                </a:lnTo>
                <a:lnTo>
                  <a:pt x="516914" y="651463"/>
                </a:lnTo>
                <a:lnTo>
                  <a:pt x="576719" y="655763"/>
                </a:lnTo>
                <a:lnTo>
                  <a:pt x="638175" y="657225"/>
                </a:lnTo>
                <a:lnTo>
                  <a:pt x="698046" y="655763"/>
                </a:lnTo>
                <a:lnTo>
                  <a:pt x="756453" y="651463"/>
                </a:lnTo>
                <a:lnTo>
                  <a:pt x="813114" y="644452"/>
                </a:lnTo>
                <a:lnTo>
                  <a:pt x="867752" y="634859"/>
                </a:lnTo>
                <a:lnTo>
                  <a:pt x="920086" y="622812"/>
                </a:lnTo>
                <a:lnTo>
                  <a:pt x="969838" y="608438"/>
                </a:lnTo>
                <a:lnTo>
                  <a:pt x="1016728" y="591866"/>
                </a:lnTo>
                <a:lnTo>
                  <a:pt x="1060477" y="573223"/>
                </a:lnTo>
                <a:lnTo>
                  <a:pt x="1100807" y="552638"/>
                </a:lnTo>
                <a:lnTo>
                  <a:pt x="1137437" y="530237"/>
                </a:lnTo>
                <a:lnTo>
                  <a:pt x="1170089" y="506151"/>
                </a:lnTo>
                <a:lnTo>
                  <a:pt x="1198484" y="480505"/>
                </a:lnTo>
                <a:lnTo>
                  <a:pt x="1241384" y="425049"/>
                </a:lnTo>
                <a:lnTo>
                  <a:pt x="1263905" y="364894"/>
                </a:lnTo>
                <a:lnTo>
                  <a:pt x="1266825" y="333375"/>
                </a:lnTo>
                <a:close/>
              </a:path>
            </a:pathLst>
          </a:custGeom>
          <a:ln w="9525">
            <a:solidFill>
              <a:srgbClr val="000000"/>
            </a:solidFill>
          </a:ln>
        </p:spPr>
        <p:txBody>
          <a:bodyPr wrap="square" lIns="0" tIns="0" rIns="0" bIns="0" rtlCol="0"/>
          <a:lstStyle/>
          <a:p>
            <a:endParaRPr smtClean="0">
              <a:solidFill>
                <a:prstClr val="black"/>
              </a:solidFill>
            </a:endParaRPr>
          </a:p>
        </p:txBody>
      </p:sp>
      <p:sp>
        <p:nvSpPr>
          <p:cNvPr id="15" name="object 15"/>
          <p:cNvSpPr txBox="1"/>
          <p:nvPr/>
        </p:nvSpPr>
        <p:spPr>
          <a:xfrm>
            <a:off x="6016628" y="3019011"/>
            <a:ext cx="377825" cy="162224"/>
          </a:xfrm>
          <a:prstGeom prst="rect">
            <a:avLst/>
          </a:prstGeom>
        </p:spPr>
        <p:txBody>
          <a:bodyPr vert="horz" wrap="square" lIns="0" tIns="15875" rIns="0" bIns="0" rtlCol="0">
            <a:spAutoFit/>
          </a:bodyPr>
          <a:lstStyle/>
          <a:p>
            <a:pPr marL="12700">
              <a:spcBef>
                <a:spcPts val="125"/>
              </a:spcBef>
            </a:pPr>
            <a:r>
              <a:rPr sz="950" spc="20" dirty="0">
                <a:solidFill>
                  <a:prstClr val="black"/>
                </a:solidFill>
                <a:latin typeface="Times New Roman"/>
                <a:cs typeface="Times New Roman"/>
              </a:rPr>
              <a:t>Broker</a:t>
            </a:r>
            <a:endParaRPr sz="950">
              <a:solidFill>
                <a:prstClr val="black"/>
              </a:solidFill>
              <a:latin typeface="Times New Roman"/>
              <a:cs typeface="Times New Roman"/>
            </a:endParaRPr>
          </a:p>
        </p:txBody>
      </p:sp>
      <p:grpSp>
        <p:nvGrpSpPr>
          <p:cNvPr id="16" name="object 16"/>
          <p:cNvGrpSpPr/>
          <p:nvPr/>
        </p:nvGrpSpPr>
        <p:grpSpPr>
          <a:xfrm>
            <a:off x="1771653" y="2055498"/>
            <a:ext cx="5782945" cy="3707507"/>
            <a:chOff x="1771650" y="2057400"/>
            <a:chExt cx="5782945" cy="3710940"/>
          </a:xfrm>
        </p:grpSpPr>
        <p:sp>
          <p:nvSpPr>
            <p:cNvPr id="17" name="object 17"/>
            <p:cNvSpPr/>
            <p:nvPr/>
          </p:nvSpPr>
          <p:spPr>
            <a:xfrm>
              <a:off x="4101306" y="5705475"/>
              <a:ext cx="1476375" cy="0"/>
            </a:xfrm>
            <a:custGeom>
              <a:avLst/>
              <a:gdLst/>
              <a:ahLst/>
              <a:cxnLst/>
              <a:rect l="l" t="t" r="r" b="b"/>
              <a:pathLst>
                <a:path w="1476375">
                  <a:moveTo>
                    <a:pt x="1476375" y="0"/>
                  </a:moveTo>
                  <a:lnTo>
                    <a:pt x="0" y="0"/>
                  </a:lnTo>
                </a:path>
              </a:pathLst>
            </a:custGeom>
            <a:ln w="9525">
              <a:solidFill>
                <a:srgbClr val="000000"/>
              </a:solidFill>
            </a:ln>
          </p:spPr>
          <p:txBody>
            <a:bodyPr wrap="square" lIns="0" tIns="0" rIns="0" bIns="0" rtlCol="0"/>
            <a:lstStyle/>
            <a:p>
              <a:endParaRPr smtClean="0">
                <a:solidFill>
                  <a:prstClr val="black"/>
                </a:solidFill>
              </a:endParaRPr>
            </a:p>
          </p:txBody>
        </p:sp>
        <p:sp>
          <p:nvSpPr>
            <p:cNvPr id="18" name="object 18"/>
            <p:cNvSpPr/>
            <p:nvPr/>
          </p:nvSpPr>
          <p:spPr>
            <a:xfrm>
              <a:off x="4019550" y="5663406"/>
              <a:ext cx="104775" cy="104775"/>
            </a:xfrm>
            <a:custGeom>
              <a:avLst/>
              <a:gdLst/>
              <a:ahLst/>
              <a:cxnLst/>
              <a:rect l="l" t="t" r="r" b="b"/>
              <a:pathLst>
                <a:path w="104775" h="104775">
                  <a:moveTo>
                    <a:pt x="104775" y="0"/>
                  </a:moveTo>
                  <a:lnTo>
                    <a:pt x="0" y="57150"/>
                  </a:lnTo>
                  <a:lnTo>
                    <a:pt x="104775" y="104775"/>
                  </a:lnTo>
                  <a:lnTo>
                    <a:pt x="104775" y="0"/>
                  </a:lnTo>
                  <a:close/>
                </a:path>
              </a:pathLst>
            </a:custGeom>
            <a:solidFill>
              <a:srgbClr val="000000"/>
            </a:solidFill>
          </p:spPr>
          <p:txBody>
            <a:bodyPr wrap="square" lIns="0" tIns="0" rIns="0" bIns="0" rtlCol="0"/>
            <a:lstStyle/>
            <a:p>
              <a:endParaRPr smtClean="0">
                <a:solidFill>
                  <a:prstClr val="black"/>
                </a:solidFill>
              </a:endParaRPr>
            </a:p>
          </p:txBody>
        </p:sp>
        <p:sp>
          <p:nvSpPr>
            <p:cNvPr id="19" name="object 19"/>
            <p:cNvSpPr/>
            <p:nvPr/>
          </p:nvSpPr>
          <p:spPr>
            <a:xfrm>
              <a:off x="6282531" y="4867275"/>
              <a:ext cx="0" cy="581025"/>
            </a:xfrm>
            <a:custGeom>
              <a:avLst/>
              <a:gdLst/>
              <a:ahLst/>
              <a:cxnLst/>
              <a:rect l="l" t="t" r="r" b="b"/>
              <a:pathLst>
                <a:path h="581025">
                  <a:moveTo>
                    <a:pt x="0" y="581025"/>
                  </a:moveTo>
                  <a:lnTo>
                    <a:pt x="0" y="0"/>
                  </a:lnTo>
                </a:path>
              </a:pathLst>
            </a:custGeom>
            <a:ln w="9525">
              <a:solidFill>
                <a:srgbClr val="000000"/>
              </a:solidFill>
            </a:ln>
          </p:spPr>
          <p:txBody>
            <a:bodyPr wrap="square" lIns="0" tIns="0" rIns="0" bIns="0" rtlCol="0"/>
            <a:lstStyle/>
            <a:p>
              <a:endParaRPr smtClean="0">
                <a:solidFill>
                  <a:prstClr val="black"/>
                </a:solidFill>
              </a:endParaRPr>
            </a:p>
          </p:txBody>
        </p:sp>
        <p:sp>
          <p:nvSpPr>
            <p:cNvPr id="20" name="object 20"/>
            <p:cNvSpPr/>
            <p:nvPr/>
          </p:nvSpPr>
          <p:spPr>
            <a:xfrm>
              <a:off x="6229350" y="4806156"/>
              <a:ext cx="104775" cy="95250"/>
            </a:xfrm>
            <a:custGeom>
              <a:avLst/>
              <a:gdLst/>
              <a:ahLst/>
              <a:cxnLst/>
              <a:rect l="l" t="t" r="r" b="b"/>
              <a:pathLst>
                <a:path w="104775" h="95250">
                  <a:moveTo>
                    <a:pt x="57150" y="0"/>
                  </a:moveTo>
                  <a:lnTo>
                    <a:pt x="0" y="95250"/>
                  </a:lnTo>
                  <a:lnTo>
                    <a:pt x="104775" y="95250"/>
                  </a:lnTo>
                  <a:lnTo>
                    <a:pt x="57150" y="0"/>
                  </a:lnTo>
                  <a:close/>
                </a:path>
              </a:pathLst>
            </a:custGeom>
            <a:solidFill>
              <a:srgbClr val="000000"/>
            </a:solidFill>
          </p:spPr>
          <p:txBody>
            <a:bodyPr wrap="square" lIns="0" tIns="0" rIns="0" bIns="0" rtlCol="0"/>
            <a:lstStyle/>
            <a:p>
              <a:endParaRPr smtClean="0">
                <a:solidFill>
                  <a:prstClr val="black"/>
                </a:solidFill>
              </a:endParaRPr>
            </a:p>
          </p:txBody>
        </p:sp>
        <p:sp>
          <p:nvSpPr>
            <p:cNvPr id="21" name="object 21"/>
            <p:cNvSpPr/>
            <p:nvPr/>
          </p:nvSpPr>
          <p:spPr>
            <a:xfrm>
              <a:off x="5720556" y="4857750"/>
              <a:ext cx="247650" cy="457200"/>
            </a:xfrm>
            <a:custGeom>
              <a:avLst/>
              <a:gdLst/>
              <a:ahLst/>
              <a:cxnLst/>
              <a:rect l="l" t="t" r="r" b="b"/>
              <a:pathLst>
                <a:path w="247650" h="457200">
                  <a:moveTo>
                    <a:pt x="0" y="457200"/>
                  </a:moveTo>
                  <a:lnTo>
                    <a:pt x="247650" y="0"/>
                  </a:lnTo>
                </a:path>
              </a:pathLst>
            </a:custGeom>
            <a:ln w="9525">
              <a:solidFill>
                <a:srgbClr val="000000"/>
              </a:solidFill>
            </a:ln>
          </p:spPr>
          <p:txBody>
            <a:bodyPr wrap="square" lIns="0" tIns="0" rIns="0" bIns="0" rtlCol="0"/>
            <a:lstStyle/>
            <a:p>
              <a:endParaRPr smtClean="0">
                <a:solidFill>
                  <a:prstClr val="black"/>
                </a:solidFill>
              </a:endParaRPr>
            </a:p>
          </p:txBody>
        </p:sp>
        <p:sp>
          <p:nvSpPr>
            <p:cNvPr id="22" name="object 22"/>
            <p:cNvSpPr/>
            <p:nvPr/>
          </p:nvSpPr>
          <p:spPr>
            <a:xfrm>
              <a:off x="5905500" y="4806156"/>
              <a:ext cx="95250" cy="104775"/>
            </a:xfrm>
            <a:custGeom>
              <a:avLst/>
              <a:gdLst/>
              <a:ahLst/>
              <a:cxnLst/>
              <a:rect l="l" t="t" r="r" b="b"/>
              <a:pathLst>
                <a:path w="95250" h="104775">
                  <a:moveTo>
                    <a:pt x="95250" y="0"/>
                  </a:moveTo>
                  <a:lnTo>
                    <a:pt x="0" y="57150"/>
                  </a:lnTo>
                  <a:lnTo>
                    <a:pt x="85725" y="104775"/>
                  </a:lnTo>
                  <a:lnTo>
                    <a:pt x="95250" y="0"/>
                  </a:lnTo>
                  <a:close/>
                </a:path>
              </a:pathLst>
            </a:custGeom>
            <a:solidFill>
              <a:srgbClr val="000000"/>
            </a:solidFill>
          </p:spPr>
          <p:txBody>
            <a:bodyPr wrap="square" lIns="0" tIns="0" rIns="0" bIns="0" rtlCol="0"/>
            <a:lstStyle/>
            <a:p>
              <a:endParaRPr smtClean="0">
                <a:solidFill>
                  <a:prstClr val="black"/>
                </a:solidFill>
              </a:endParaRPr>
            </a:p>
          </p:txBody>
        </p:sp>
        <p:sp>
          <p:nvSpPr>
            <p:cNvPr id="23" name="object 23"/>
            <p:cNvSpPr/>
            <p:nvPr/>
          </p:nvSpPr>
          <p:spPr>
            <a:xfrm>
              <a:off x="6596856" y="4848225"/>
              <a:ext cx="390525" cy="466725"/>
            </a:xfrm>
            <a:custGeom>
              <a:avLst/>
              <a:gdLst/>
              <a:ahLst/>
              <a:cxnLst/>
              <a:rect l="l" t="t" r="r" b="b"/>
              <a:pathLst>
                <a:path w="390525" h="466725">
                  <a:moveTo>
                    <a:pt x="390525" y="466725"/>
                  </a:moveTo>
                  <a:lnTo>
                    <a:pt x="0" y="0"/>
                  </a:lnTo>
                </a:path>
              </a:pathLst>
            </a:custGeom>
            <a:ln w="9525">
              <a:solidFill>
                <a:srgbClr val="000000"/>
              </a:solidFill>
            </a:ln>
          </p:spPr>
          <p:txBody>
            <a:bodyPr wrap="square" lIns="0" tIns="0" rIns="0" bIns="0" rtlCol="0"/>
            <a:lstStyle/>
            <a:p>
              <a:endParaRPr smtClean="0">
                <a:solidFill>
                  <a:prstClr val="black"/>
                </a:solidFill>
              </a:endParaRPr>
            </a:p>
          </p:txBody>
        </p:sp>
        <p:sp>
          <p:nvSpPr>
            <p:cNvPr id="24" name="object 24"/>
            <p:cNvSpPr/>
            <p:nvPr/>
          </p:nvSpPr>
          <p:spPr>
            <a:xfrm>
              <a:off x="6553200" y="4806156"/>
              <a:ext cx="104775" cy="104775"/>
            </a:xfrm>
            <a:custGeom>
              <a:avLst/>
              <a:gdLst/>
              <a:ahLst/>
              <a:cxnLst/>
              <a:rect l="l" t="t" r="r" b="b"/>
              <a:pathLst>
                <a:path w="104775" h="104775">
                  <a:moveTo>
                    <a:pt x="0" y="0"/>
                  </a:moveTo>
                  <a:lnTo>
                    <a:pt x="28575" y="104775"/>
                  </a:lnTo>
                  <a:lnTo>
                    <a:pt x="104775" y="47625"/>
                  </a:lnTo>
                  <a:lnTo>
                    <a:pt x="0" y="0"/>
                  </a:lnTo>
                  <a:close/>
                </a:path>
              </a:pathLst>
            </a:custGeom>
            <a:solidFill>
              <a:srgbClr val="000000"/>
            </a:solidFill>
          </p:spPr>
          <p:txBody>
            <a:bodyPr wrap="square" lIns="0" tIns="0" rIns="0" bIns="0" rtlCol="0"/>
            <a:lstStyle/>
            <a:p>
              <a:endParaRPr smtClean="0">
                <a:solidFill>
                  <a:prstClr val="black"/>
                </a:solidFill>
              </a:endParaRPr>
            </a:p>
          </p:txBody>
        </p:sp>
        <p:sp>
          <p:nvSpPr>
            <p:cNvPr id="25" name="object 25"/>
            <p:cNvSpPr/>
            <p:nvPr/>
          </p:nvSpPr>
          <p:spPr>
            <a:xfrm>
              <a:off x="6901656" y="4695825"/>
              <a:ext cx="504825" cy="352425"/>
            </a:xfrm>
            <a:custGeom>
              <a:avLst/>
              <a:gdLst/>
              <a:ahLst/>
              <a:cxnLst/>
              <a:rect l="l" t="t" r="r" b="b"/>
              <a:pathLst>
                <a:path w="504825" h="352425">
                  <a:moveTo>
                    <a:pt x="504825" y="352425"/>
                  </a:moveTo>
                  <a:lnTo>
                    <a:pt x="0" y="0"/>
                  </a:lnTo>
                </a:path>
              </a:pathLst>
            </a:custGeom>
            <a:ln w="9525">
              <a:solidFill>
                <a:srgbClr val="000000"/>
              </a:solidFill>
            </a:ln>
          </p:spPr>
          <p:txBody>
            <a:bodyPr wrap="square" lIns="0" tIns="0" rIns="0" bIns="0" rtlCol="0"/>
            <a:lstStyle/>
            <a:p>
              <a:endParaRPr smtClean="0">
                <a:solidFill>
                  <a:prstClr val="black"/>
                </a:solidFill>
              </a:endParaRPr>
            </a:p>
          </p:txBody>
        </p:sp>
        <p:sp>
          <p:nvSpPr>
            <p:cNvPr id="26" name="object 26"/>
            <p:cNvSpPr/>
            <p:nvPr/>
          </p:nvSpPr>
          <p:spPr>
            <a:xfrm>
              <a:off x="6838950" y="4672806"/>
              <a:ext cx="114300" cy="95250"/>
            </a:xfrm>
            <a:custGeom>
              <a:avLst/>
              <a:gdLst/>
              <a:ahLst/>
              <a:cxnLst/>
              <a:rect l="l" t="t" r="r" b="b"/>
              <a:pathLst>
                <a:path w="114300" h="95250">
                  <a:moveTo>
                    <a:pt x="0" y="0"/>
                  </a:moveTo>
                  <a:lnTo>
                    <a:pt x="57150" y="95250"/>
                  </a:lnTo>
                  <a:lnTo>
                    <a:pt x="114300" y="19050"/>
                  </a:lnTo>
                  <a:lnTo>
                    <a:pt x="0" y="0"/>
                  </a:lnTo>
                  <a:close/>
                </a:path>
              </a:pathLst>
            </a:custGeom>
            <a:solidFill>
              <a:srgbClr val="000000"/>
            </a:solidFill>
          </p:spPr>
          <p:txBody>
            <a:bodyPr wrap="square" lIns="0" tIns="0" rIns="0" bIns="0" rtlCol="0"/>
            <a:lstStyle/>
            <a:p>
              <a:endParaRPr smtClean="0">
                <a:solidFill>
                  <a:prstClr val="black"/>
                </a:solidFill>
              </a:endParaRPr>
            </a:p>
          </p:txBody>
        </p:sp>
        <p:sp>
          <p:nvSpPr>
            <p:cNvPr id="27" name="object 27"/>
            <p:cNvSpPr/>
            <p:nvPr/>
          </p:nvSpPr>
          <p:spPr>
            <a:xfrm>
              <a:off x="5291931" y="4705350"/>
              <a:ext cx="381000" cy="342900"/>
            </a:xfrm>
            <a:custGeom>
              <a:avLst/>
              <a:gdLst/>
              <a:ahLst/>
              <a:cxnLst/>
              <a:rect l="l" t="t" r="r" b="b"/>
              <a:pathLst>
                <a:path w="381000" h="342900">
                  <a:moveTo>
                    <a:pt x="0" y="342900"/>
                  </a:moveTo>
                  <a:lnTo>
                    <a:pt x="381000" y="0"/>
                  </a:lnTo>
                </a:path>
              </a:pathLst>
            </a:custGeom>
            <a:ln w="9525">
              <a:solidFill>
                <a:srgbClr val="000000"/>
              </a:solidFill>
            </a:ln>
          </p:spPr>
          <p:txBody>
            <a:bodyPr wrap="square" lIns="0" tIns="0" rIns="0" bIns="0" rtlCol="0"/>
            <a:lstStyle/>
            <a:p>
              <a:endParaRPr smtClean="0">
                <a:solidFill>
                  <a:prstClr val="black"/>
                </a:solidFill>
              </a:endParaRPr>
            </a:p>
          </p:txBody>
        </p:sp>
        <p:sp>
          <p:nvSpPr>
            <p:cNvPr id="28" name="object 28"/>
            <p:cNvSpPr/>
            <p:nvPr/>
          </p:nvSpPr>
          <p:spPr>
            <a:xfrm>
              <a:off x="5610225" y="4672806"/>
              <a:ext cx="104775" cy="104775"/>
            </a:xfrm>
            <a:custGeom>
              <a:avLst/>
              <a:gdLst/>
              <a:ahLst/>
              <a:cxnLst/>
              <a:rect l="l" t="t" r="r" b="b"/>
              <a:pathLst>
                <a:path w="104775" h="104775">
                  <a:moveTo>
                    <a:pt x="104775" y="0"/>
                  </a:moveTo>
                  <a:lnTo>
                    <a:pt x="0" y="28575"/>
                  </a:lnTo>
                  <a:lnTo>
                    <a:pt x="76200" y="104775"/>
                  </a:lnTo>
                  <a:lnTo>
                    <a:pt x="104775" y="0"/>
                  </a:lnTo>
                  <a:close/>
                </a:path>
              </a:pathLst>
            </a:custGeom>
            <a:solidFill>
              <a:srgbClr val="000000"/>
            </a:solidFill>
          </p:spPr>
          <p:txBody>
            <a:bodyPr wrap="square" lIns="0" tIns="0" rIns="0" bIns="0" rtlCol="0"/>
            <a:lstStyle/>
            <a:p>
              <a:endParaRPr smtClean="0">
                <a:solidFill>
                  <a:prstClr val="black"/>
                </a:solidFill>
              </a:endParaRPr>
            </a:p>
          </p:txBody>
        </p:sp>
        <p:sp>
          <p:nvSpPr>
            <p:cNvPr id="29" name="object 29"/>
            <p:cNvSpPr/>
            <p:nvPr/>
          </p:nvSpPr>
          <p:spPr>
            <a:xfrm>
              <a:off x="4101306" y="4533900"/>
              <a:ext cx="1476375" cy="0"/>
            </a:xfrm>
            <a:custGeom>
              <a:avLst/>
              <a:gdLst/>
              <a:ahLst/>
              <a:cxnLst/>
              <a:rect l="l" t="t" r="r" b="b"/>
              <a:pathLst>
                <a:path w="1476375">
                  <a:moveTo>
                    <a:pt x="1476375" y="0"/>
                  </a:moveTo>
                  <a:lnTo>
                    <a:pt x="0" y="0"/>
                  </a:lnTo>
                </a:path>
              </a:pathLst>
            </a:custGeom>
            <a:ln w="9525">
              <a:solidFill>
                <a:srgbClr val="000000"/>
              </a:solidFill>
            </a:ln>
          </p:spPr>
          <p:txBody>
            <a:bodyPr wrap="square" lIns="0" tIns="0" rIns="0" bIns="0" rtlCol="0"/>
            <a:lstStyle/>
            <a:p>
              <a:endParaRPr smtClean="0">
                <a:solidFill>
                  <a:prstClr val="black"/>
                </a:solidFill>
              </a:endParaRPr>
            </a:p>
          </p:txBody>
        </p:sp>
        <p:sp>
          <p:nvSpPr>
            <p:cNvPr id="30" name="object 30"/>
            <p:cNvSpPr/>
            <p:nvPr/>
          </p:nvSpPr>
          <p:spPr>
            <a:xfrm>
              <a:off x="4019550" y="4491831"/>
              <a:ext cx="104775" cy="104775"/>
            </a:xfrm>
            <a:custGeom>
              <a:avLst/>
              <a:gdLst/>
              <a:ahLst/>
              <a:cxnLst/>
              <a:rect l="l" t="t" r="r" b="b"/>
              <a:pathLst>
                <a:path w="104775" h="104775">
                  <a:moveTo>
                    <a:pt x="104775" y="0"/>
                  </a:moveTo>
                  <a:lnTo>
                    <a:pt x="0" y="47625"/>
                  </a:lnTo>
                  <a:lnTo>
                    <a:pt x="104775" y="104775"/>
                  </a:lnTo>
                  <a:lnTo>
                    <a:pt x="104775" y="0"/>
                  </a:lnTo>
                  <a:close/>
                </a:path>
              </a:pathLst>
            </a:custGeom>
            <a:solidFill>
              <a:srgbClr val="000000"/>
            </a:solidFill>
          </p:spPr>
          <p:txBody>
            <a:bodyPr wrap="square" lIns="0" tIns="0" rIns="0" bIns="0" rtlCol="0"/>
            <a:lstStyle/>
            <a:p>
              <a:endParaRPr smtClean="0">
                <a:solidFill>
                  <a:prstClr val="black"/>
                </a:solidFill>
              </a:endParaRPr>
            </a:p>
          </p:txBody>
        </p:sp>
        <p:sp>
          <p:nvSpPr>
            <p:cNvPr id="31" name="object 31"/>
            <p:cNvSpPr/>
            <p:nvPr/>
          </p:nvSpPr>
          <p:spPr>
            <a:xfrm>
              <a:off x="6139656" y="2057400"/>
              <a:ext cx="0" cy="704850"/>
            </a:xfrm>
            <a:custGeom>
              <a:avLst/>
              <a:gdLst/>
              <a:ahLst/>
              <a:cxnLst/>
              <a:rect l="l" t="t" r="r" b="b"/>
              <a:pathLst>
                <a:path h="704850">
                  <a:moveTo>
                    <a:pt x="0" y="0"/>
                  </a:moveTo>
                  <a:lnTo>
                    <a:pt x="0" y="704850"/>
                  </a:lnTo>
                </a:path>
              </a:pathLst>
            </a:custGeom>
            <a:ln w="9525">
              <a:solidFill>
                <a:srgbClr val="000000"/>
              </a:solidFill>
            </a:ln>
          </p:spPr>
          <p:txBody>
            <a:bodyPr wrap="square" lIns="0" tIns="0" rIns="0" bIns="0" rtlCol="0"/>
            <a:lstStyle/>
            <a:p>
              <a:endParaRPr smtClean="0">
                <a:solidFill>
                  <a:prstClr val="black"/>
                </a:solidFill>
              </a:endParaRPr>
            </a:p>
          </p:txBody>
        </p:sp>
        <p:sp>
          <p:nvSpPr>
            <p:cNvPr id="32" name="object 32"/>
            <p:cNvSpPr/>
            <p:nvPr/>
          </p:nvSpPr>
          <p:spPr>
            <a:xfrm>
              <a:off x="6086475" y="2748756"/>
              <a:ext cx="104775" cy="95250"/>
            </a:xfrm>
            <a:custGeom>
              <a:avLst/>
              <a:gdLst/>
              <a:ahLst/>
              <a:cxnLst/>
              <a:rect l="l" t="t" r="r" b="b"/>
              <a:pathLst>
                <a:path w="104775" h="95250">
                  <a:moveTo>
                    <a:pt x="104775" y="0"/>
                  </a:moveTo>
                  <a:lnTo>
                    <a:pt x="0" y="0"/>
                  </a:lnTo>
                  <a:lnTo>
                    <a:pt x="47625" y="95250"/>
                  </a:lnTo>
                  <a:lnTo>
                    <a:pt x="104775" y="0"/>
                  </a:lnTo>
                  <a:close/>
                </a:path>
              </a:pathLst>
            </a:custGeom>
            <a:solidFill>
              <a:srgbClr val="000000"/>
            </a:solidFill>
          </p:spPr>
          <p:txBody>
            <a:bodyPr wrap="square" lIns="0" tIns="0" rIns="0" bIns="0" rtlCol="0"/>
            <a:lstStyle/>
            <a:p>
              <a:endParaRPr smtClean="0">
                <a:solidFill>
                  <a:prstClr val="black"/>
                </a:solidFill>
              </a:endParaRPr>
            </a:p>
          </p:txBody>
        </p:sp>
        <p:sp>
          <p:nvSpPr>
            <p:cNvPr id="33" name="object 33"/>
            <p:cNvSpPr/>
            <p:nvPr/>
          </p:nvSpPr>
          <p:spPr>
            <a:xfrm>
              <a:off x="6911181" y="2705100"/>
              <a:ext cx="638175" cy="228600"/>
            </a:xfrm>
            <a:custGeom>
              <a:avLst/>
              <a:gdLst/>
              <a:ahLst/>
              <a:cxnLst/>
              <a:rect l="l" t="t" r="r" b="b"/>
              <a:pathLst>
                <a:path w="638175" h="228600">
                  <a:moveTo>
                    <a:pt x="638175" y="0"/>
                  </a:moveTo>
                  <a:lnTo>
                    <a:pt x="0" y="228600"/>
                  </a:lnTo>
                </a:path>
              </a:pathLst>
            </a:custGeom>
            <a:ln w="9525">
              <a:solidFill>
                <a:srgbClr val="000000"/>
              </a:solidFill>
            </a:ln>
          </p:spPr>
          <p:txBody>
            <a:bodyPr wrap="square" lIns="0" tIns="0" rIns="0" bIns="0" rtlCol="0"/>
            <a:lstStyle/>
            <a:p>
              <a:endParaRPr smtClean="0">
                <a:solidFill>
                  <a:prstClr val="black"/>
                </a:solidFill>
              </a:endParaRPr>
            </a:p>
          </p:txBody>
        </p:sp>
        <p:sp>
          <p:nvSpPr>
            <p:cNvPr id="34" name="object 34"/>
            <p:cNvSpPr/>
            <p:nvPr/>
          </p:nvSpPr>
          <p:spPr>
            <a:xfrm>
              <a:off x="6838950" y="2891631"/>
              <a:ext cx="114300" cy="95250"/>
            </a:xfrm>
            <a:custGeom>
              <a:avLst/>
              <a:gdLst/>
              <a:ahLst/>
              <a:cxnLst/>
              <a:rect l="l" t="t" r="r" b="b"/>
              <a:pathLst>
                <a:path w="114300" h="95250">
                  <a:moveTo>
                    <a:pt x="76200" y="0"/>
                  </a:moveTo>
                  <a:lnTo>
                    <a:pt x="0" y="85725"/>
                  </a:lnTo>
                  <a:lnTo>
                    <a:pt x="114300" y="95250"/>
                  </a:lnTo>
                  <a:lnTo>
                    <a:pt x="76200" y="0"/>
                  </a:lnTo>
                  <a:close/>
                </a:path>
              </a:pathLst>
            </a:custGeom>
            <a:solidFill>
              <a:srgbClr val="000000"/>
            </a:solidFill>
          </p:spPr>
          <p:txBody>
            <a:bodyPr wrap="square" lIns="0" tIns="0" rIns="0" bIns="0" rtlCol="0"/>
            <a:lstStyle/>
            <a:p>
              <a:endParaRPr smtClean="0">
                <a:solidFill>
                  <a:prstClr val="black"/>
                </a:solidFill>
              </a:endParaRPr>
            </a:p>
          </p:txBody>
        </p:sp>
        <p:sp>
          <p:nvSpPr>
            <p:cNvPr id="35" name="object 35"/>
            <p:cNvSpPr/>
            <p:nvPr/>
          </p:nvSpPr>
          <p:spPr>
            <a:xfrm>
              <a:off x="6920706" y="3381375"/>
              <a:ext cx="628650" cy="104775"/>
            </a:xfrm>
            <a:custGeom>
              <a:avLst/>
              <a:gdLst/>
              <a:ahLst/>
              <a:cxnLst/>
              <a:rect l="l" t="t" r="r" b="b"/>
              <a:pathLst>
                <a:path w="628650" h="104775">
                  <a:moveTo>
                    <a:pt x="628650" y="104775"/>
                  </a:moveTo>
                  <a:lnTo>
                    <a:pt x="0" y="0"/>
                  </a:lnTo>
                </a:path>
              </a:pathLst>
            </a:custGeom>
            <a:ln w="9525">
              <a:solidFill>
                <a:srgbClr val="000000"/>
              </a:solidFill>
            </a:ln>
          </p:spPr>
          <p:txBody>
            <a:bodyPr wrap="square" lIns="0" tIns="0" rIns="0" bIns="0" rtlCol="0"/>
            <a:lstStyle/>
            <a:p>
              <a:endParaRPr smtClean="0">
                <a:solidFill>
                  <a:prstClr val="black"/>
                </a:solidFill>
              </a:endParaRPr>
            </a:p>
          </p:txBody>
        </p:sp>
        <p:sp>
          <p:nvSpPr>
            <p:cNvPr id="36" name="object 36"/>
            <p:cNvSpPr/>
            <p:nvPr/>
          </p:nvSpPr>
          <p:spPr>
            <a:xfrm>
              <a:off x="6838950" y="3339306"/>
              <a:ext cx="114300" cy="104775"/>
            </a:xfrm>
            <a:custGeom>
              <a:avLst/>
              <a:gdLst/>
              <a:ahLst/>
              <a:cxnLst/>
              <a:rect l="l" t="t" r="r" b="b"/>
              <a:pathLst>
                <a:path w="114300" h="104775">
                  <a:moveTo>
                    <a:pt x="114300" y="0"/>
                  </a:moveTo>
                  <a:lnTo>
                    <a:pt x="0" y="38100"/>
                  </a:lnTo>
                  <a:lnTo>
                    <a:pt x="95250" y="104775"/>
                  </a:lnTo>
                  <a:lnTo>
                    <a:pt x="114300" y="0"/>
                  </a:lnTo>
                  <a:close/>
                </a:path>
              </a:pathLst>
            </a:custGeom>
            <a:solidFill>
              <a:srgbClr val="000000"/>
            </a:solidFill>
          </p:spPr>
          <p:txBody>
            <a:bodyPr wrap="square" lIns="0" tIns="0" rIns="0" bIns="0" rtlCol="0"/>
            <a:lstStyle/>
            <a:p>
              <a:endParaRPr smtClean="0">
                <a:solidFill>
                  <a:prstClr val="black"/>
                </a:solidFill>
              </a:endParaRPr>
            </a:p>
          </p:txBody>
        </p:sp>
        <p:sp>
          <p:nvSpPr>
            <p:cNvPr id="37" name="object 37"/>
            <p:cNvSpPr/>
            <p:nvPr/>
          </p:nvSpPr>
          <p:spPr>
            <a:xfrm>
              <a:off x="3958431" y="3228975"/>
              <a:ext cx="1619250" cy="1009650"/>
            </a:xfrm>
            <a:custGeom>
              <a:avLst/>
              <a:gdLst/>
              <a:ahLst/>
              <a:cxnLst/>
              <a:rect l="l" t="t" r="r" b="b"/>
              <a:pathLst>
                <a:path w="1619250" h="1009650">
                  <a:moveTo>
                    <a:pt x="1619250" y="0"/>
                  </a:moveTo>
                  <a:lnTo>
                    <a:pt x="0" y="1009650"/>
                  </a:lnTo>
                </a:path>
              </a:pathLst>
            </a:custGeom>
            <a:ln w="9525">
              <a:solidFill>
                <a:srgbClr val="000000"/>
              </a:solidFill>
            </a:ln>
          </p:spPr>
          <p:txBody>
            <a:bodyPr wrap="square" lIns="0" tIns="0" rIns="0" bIns="0" rtlCol="0"/>
            <a:lstStyle/>
            <a:p>
              <a:endParaRPr smtClean="0">
                <a:solidFill>
                  <a:prstClr val="black"/>
                </a:solidFill>
              </a:endParaRPr>
            </a:p>
          </p:txBody>
        </p:sp>
        <p:sp>
          <p:nvSpPr>
            <p:cNvPr id="38" name="object 38"/>
            <p:cNvSpPr/>
            <p:nvPr/>
          </p:nvSpPr>
          <p:spPr>
            <a:xfrm>
              <a:off x="3886200" y="4187031"/>
              <a:ext cx="114300" cy="85725"/>
            </a:xfrm>
            <a:custGeom>
              <a:avLst/>
              <a:gdLst/>
              <a:ahLst/>
              <a:cxnLst/>
              <a:rect l="l" t="t" r="r" b="b"/>
              <a:pathLst>
                <a:path w="114300" h="85725">
                  <a:moveTo>
                    <a:pt x="66675" y="0"/>
                  </a:moveTo>
                  <a:lnTo>
                    <a:pt x="0" y="85725"/>
                  </a:lnTo>
                  <a:lnTo>
                    <a:pt x="114300" y="85725"/>
                  </a:lnTo>
                  <a:lnTo>
                    <a:pt x="66675" y="0"/>
                  </a:lnTo>
                  <a:close/>
                </a:path>
              </a:pathLst>
            </a:custGeom>
            <a:solidFill>
              <a:srgbClr val="000000"/>
            </a:solidFill>
          </p:spPr>
          <p:txBody>
            <a:bodyPr wrap="square" lIns="0" tIns="0" rIns="0" bIns="0" rtlCol="0"/>
            <a:lstStyle/>
            <a:p>
              <a:endParaRPr smtClean="0">
                <a:solidFill>
                  <a:prstClr val="black"/>
                </a:solidFill>
              </a:endParaRPr>
            </a:p>
          </p:txBody>
        </p:sp>
        <p:sp>
          <p:nvSpPr>
            <p:cNvPr id="39" name="object 39"/>
            <p:cNvSpPr/>
            <p:nvPr/>
          </p:nvSpPr>
          <p:spPr>
            <a:xfrm>
              <a:off x="4101306" y="3876675"/>
              <a:ext cx="1619250" cy="495300"/>
            </a:xfrm>
            <a:custGeom>
              <a:avLst/>
              <a:gdLst/>
              <a:ahLst/>
              <a:cxnLst/>
              <a:rect l="l" t="t" r="r" b="b"/>
              <a:pathLst>
                <a:path w="1619250" h="495300">
                  <a:moveTo>
                    <a:pt x="1619250" y="0"/>
                  </a:moveTo>
                  <a:lnTo>
                    <a:pt x="0" y="495300"/>
                  </a:lnTo>
                </a:path>
              </a:pathLst>
            </a:custGeom>
            <a:ln w="9525">
              <a:solidFill>
                <a:srgbClr val="000000"/>
              </a:solidFill>
            </a:ln>
          </p:spPr>
          <p:txBody>
            <a:bodyPr wrap="square" lIns="0" tIns="0" rIns="0" bIns="0" rtlCol="0"/>
            <a:lstStyle/>
            <a:p>
              <a:endParaRPr smtClean="0">
                <a:solidFill>
                  <a:prstClr val="black"/>
                </a:solidFill>
              </a:endParaRPr>
            </a:p>
          </p:txBody>
        </p:sp>
        <p:sp>
          <p:nvSpPr>
            <p:cNvPr id="40" name="object 40"/>
            <p:cNvSpPr/>
            <p:nvPr/>
          </p:nvSpPr>
          <p:spPr>
            <a:xfrm>
              <a:off x="4019550" y="4329906"/>
              <a:ext cx="114300" cy="104775"/>
            </a:xfrm>
            <a:custGeom>
              <a:avLst/>
              <a:gdLst/>
              <a:ahLst/>
              <a:cxnLst/>
              <a:rect l="l" t="t" r="r" b="b"/>
              <a:pathLst>
                <a:path w="114300" h="104775">
                  <a:moveTo>
                    <a:pt x="85725" y="0"/>
                  </a:moveTo>
                  <a:lnTo>
                    <a:pt x="0" y="76200"/>
                  </a:lnTo>
                  <a:lnTo>
                    <a:pt x="114300" y="104775"/>
                  </a:lnTo>
                  <a:lnTo>
                    <a:pt x="85725" y="0"/>
                  </a:lnTo>
                  <a:close/>
                </a:path>
              </a:pathLst>
            </a:custGeom>
            <a:solidFill>
              <a:srgbClr val="000000"/>
            </a:solidFill>
          </p:spPr>
          <p:txBody>
            <a:bodyPr wrap="square" lIns="0" tIns="0" rIns="0" bIns="0" rtlCol="0"/>
            <a:lstStyle/>
            <a:p>
              <a:endParaRPr smtClean="0">
                <a:solidFill>
                  <a:prstClr val="black"/>
                </a:solidFill>
              </a:endParaRPr>
            </a:p>
          </p:txBody>
        </p:sp>
        <p:sp>
          <p:nvSpPr>
            <p:cNvPr id="41" name="object 41"/>
            <p:cNvSpPr/>
            <p:nvPr/>
          </p:nvSpPr>
          <p:spPr>
            <a:xfrm>
              <a:off x="3320256" y="3562350"/>
              <a:ext cx="0" cy="504825"/>
            </a:xfrm>
            <a:custGeom>
              <a:avLst/>
              <a:gdLst/>
              <a:ahLst/>
              <a:cxnLst/>
              <a:rect l="l" t="t" r="r" b="b"/>
              <a:pathLst>
                <a:path h="504825">
                  <a:moveTo>
                    <a:pt x="0" y="504825"/>
                  </a:moveTo>
                  <a:lnTo>
                    <a:pt x="0" y="0"/>
                  </a:lnTo>
                </a:path>
              </a:pathLst>
            </a:custGeom>
            <a:ln w="9525">
              <a:solidFill>
                <a:srgbClr val="000000"/>
              </a:solidFill>
            </a:ln>
          </p:spPr>
          <p:txBody>
            <a:bodyPr wrap="square" lIns="0" tIns="0" rIns="0" bIns="0" rtlCol="0"/>
            <a:lstStyle/>
            <a:p>
              <a:endParaRPr smtClean="0">
                <a:solidFill>
                  <a:prstClr val="black"/>
                </a:solidFill>
              </a:endParaRPr>
            </a:p>
          </p:txBody>
        </p:sp>
        <p:sp>
          <p:nvSpPr>
            <p:cNvPr id="42" name="object 42"/>
            <p:cNvSpPr/>
            <p:nvPr/>
          </p:nvSpPr>
          <p:spPr>
            <a:xfrm>
              <a:off x="3267075" y="3491706"/>
              <a:ext cx="104775" cy="666750"/>
            </a:xfrm>
            <a:custGeom>
              <a:avLst/>
              <a:gdLst/>
              <a:ahLst/>
              <a:cxnLst/>
              <a:rect l="l" t="t" r="r" b="b"/>
              <a:pathLst>
                <a:path w="104775" h="666750">
                  <a:moveTo>
                    <a:pt x="104775" y="561975"/>
                  </a:moveTo>
                  <a:lnTo>
                    <a:pt x="0" y="561975"/>
                  </a:lnTo>
                  <a:lnTo>
                    <a:pt x="47625" y="666750"/>
                  </a:lnTo>
                  <a:lnTo>
                    <a:pt x="104775" y="561975"/>
                  </a:lnTo>
                  <a:close/>
                </a:path>
                <a:path w="104775" h="666750">
                  <a:moveTo>
                    <a:pt x="104775" y="104775"/>
                  </a:moveTo>
                  <a:lnTo>
                    <a:pt x="47625" y="0"/>
                  </a:lnTo>
                  <a:lnTo>
                    <a:pt x="0" y="104775"/>
                  </a:lnTo>
                  <a:lnTo>
                    <a:pt x="104775" y="104775"/>
                  </a:lnTo>
                  <a:close/>
                </a:path>
              </a:pathLst>
            </a:custGeom>
            <a:solidFill>
              <a:srgbClr val="000000"/>
            </a:solidFill>
          </p:spPr>
          <p:txBody>
            <a:bodyPr wrap="square" lIns="0" tIns="0" rIns="0" bIns="0" rtlCol="0"/>
            <a:lstStyle/>
            <a:p>
              <a:endParaRPr smtClean="0">
                <a:solidFill>
                  <a:prstClr val="black"/>
                </a:solidFill>
              </a:endParaRPr>
            </a:p>
          </p:txBody>
        </p:sp>
        <p:sp>
          <p:nvSpPr>
            <p:cNvPr id="43" name="object 43"/>
            <p:cNvSpPr/>
            <p:nvPr/>
          </p:nvSpPr>
          <p:spPr>
            <a:xfrm>
              <a:off x="2129631" y="4400550"/>
              <a:ext cx="552450" cy="0"/>
            </a:xfrm>
            <a:custGeom>
              <a:avLst/>
              <a:gdLst/>
              <a:ahLst/>
              <a:cxnLst/>
              <a:rect l="l" t="t" r="r" b="b"/>
              <a:pathLst>
                <a:path w="552450">
                  <a:moveTo>
                    <a:pt x="552450" y="0"/>
                  </a:moveTo>
                  <a:lnTo>
                    <a:pt x="0" y="0"/>
                  </a:lnTo>
                </a:path>
              </a:pathLst>
            </a:custGeom>
            <a:ln w="9525">
              <a:solidFill>
                <a:srgbClr val="000000"/>
              </a:solidFill>
            </a:ln>
          </p:spPr>
          <p:txBody>
            <a:bodyPr wrap="square" lIns="0" tIns="0" rIns="0" bIns="0" rtlCol="0"/>
            <a:lstStyle/>
            <a:p>
              <a:endParaRPr smtClean="0">
                <a:solidFill>
                  <a:prstClr val="black"/>
                </a:solidFill>
              </a:endParaRPr>
            </a:p>
          </p:txBody>
        </p:sp>
        <p:sp>
          <p:nvSpPr>
            <p:cNvPr id="44" name="object 44"/>
            <p:cNvSpPr/>
            <p:nvPr/>
          </p:nvSpPr>
          <p:spPr>
            <a:xfrm>
              <a:off x="2057400" y="4358481"/>
              <a:ext cx="704850" cy="104775"/>
            </a:xfrm>
            <a:custGeom>
              <a:avLst/>
              <a:gdLst/>
              <a:ahLst/>
              <a:cxnLst/>
              <a:rect l="l" t="t" r="r" b="b"/>
              <a:pathLst>
                <a:path w="704850" h="104775">
                  <a:moveTo>
                    <a:pt x="95250" y="0"/>
                  </a:moveTo>
                  <a:lnTo>
                    <a:pt x="0" y="47625"/>
                  </a:lnTo>
                  <a:lnTo>
                    <a:pt x="95250" y="104775"/>
                  </a:lnTo>
                  <a:lnTo>
                    <a:pt x="95250" y="0"/>
                  </a:lnTo>
                  <a:close/>
                </a:path>
                <a:path w="704850" h="104775">
                  <a:moveTo>
                    <a:pt x="704850" y="47625"/>
                  </a:moveTo>
                  <a:lnTo>
                    <a:pt x="600075" y="0"/>
                  </a:lnTo>
                  <a:lnTo>
                    <a:pt x="600075" y="104775"/>
                  </a:lnTo>
                  <a:lnTo>
                    <a:pt x="704850" y="47625"/>
                  </a:lnTo>
                  <a:close/>
                </a:path>
              </a:pathLst>
            </a:custGeom>
            <a:solidFill>
              <a:srgbClr val="000000"/>
            </a:solidFill>
          </p:spPr>
          <p:txBody>
            <a:bodyPr wrap="square" lIns="0" tIns="0" rIns="0" bIns="0" rtlCol="0"/>
            <a:lstStyle/>
            <a:p>
              <a:endParaRPr smtClean="0">
                <a:solidFill>
                  <a:prstClr val="black"/>
                </a:solidFill>
              </a:endParaRPr>
            </a:p>
          </p:txBody>
        </p:sp>
        <p:sp>
          <p:nvSpPr>
            <p:cNvPr id="45" name="object 45"/>
            <p:cNvSpPr/>
            <p:nvPr/>
          </p:nvSpPr>
          <p:spPr>
            <a:xfrm>
              <a:off x="1824831" y="4705350"/>
              <a:ext cx="933450" cy="1000125"/>
            </a:xfrm>
            <a:custGeom>
              <a:avLst/>
              <a:gdLst/>
              <a:ahLst/>
              <a:cxnLst/>
              <a:rect l="l" t="t" r="r" b="b"/>
              <a:pathLst>
                <a:path w="933450" h="1000125">
                  <a:moveTo>
                    <a:pt x="933450" y="1000125"/>
                  </a:moveTo>
                  <a:lnTo>
                    <a:pt x="0" y="0"/>
                  </a:lnTo>
                </a:path>
              </a:pathLst>
            </a:custGeom>
            <a:ln w="9525">
              <a:solidFill>
                <a:srgbClr val="000000"/>
              </a:solidFill>
            </a:ln>
          </p:spPr>
          <p:txBody>
            <a:bodyPr wrap="square" lIns="0" tIns="0" rIns="0" bIns="0" rtlCol="0"/>
            <a:lstStyle/>
            <a:p>
              <a:endParaRPr smtClean="0">
                <a:solidFill>
                  <a:prstClr val="black"/>
                </a:solidFill>
              </a:endParaRPr>
            </a:p>
          </p:txBody>
        </p:sp>
        <p:sp>
          <p:nvSpPr>
            <p:cNvPr id="46" name="object 46"/>
            <p:cNvSpPr/>
            <p:nvPr/>
          </p:nvSpPr>
          <p:spPr>
            <a:xfrm>
              <a:off x="1771650" y="4672806"/>
              <a:ext cx="114300" cy="104775"/>
            </a:xfrm>
            <a:custGeom>
              <a:avLst/>
              <a:gdLst/>
              <a:ahLst/>
              <a:cxnLst/>
              <a:rect l="l" t="t" r="r" b="b"/>
              <a:pathLst>
                <a:path w="114300" h="104775">
                  <a:moveTo>
                    <a:pt x="0" y="0"/>
                  </a:moveTo>
                  <a:lnTo>
                    <a:pt x="38100" y="104775"/>
                  </a:lnTo>
                  <a:lnTo>
                    <a:pt x="114300" y="28575"/>
                  </a:lnTo>
                  <a:lnTo>
                    <a:pt x="0" y="0"/>
                  </a:lnTo>
                  <a:close/>
                </a:path>
              </a:pathLst>
            </a:custGeom>
            <a:solidFill>
              <a:srgbClr val="000000"/>
            </a:solidFill>
          </p:spPr>
          <p:txBody>
            <a:bodyPr wrap="square" lIns="0" tIns="0" rIns="0" bIns="0" rtlCol="0"/>
            <a:lstStyle/>
            <a:p>
              <a:endParaRPr smtClean="0">
                <a:solidFill>
                  <a:prstClr val="black"/>
                </a:solidFill>
              </a:endParaRPr>
            </a:p>
          </p:txBody>
        </p:sp>
      </p:grpSp>
    </p:spTree>
    <p:extLst>
      <p:ext uri="{BB962C8B-B14F-4D97-AF65-F5344CB8AC3E}">
        <p14:creationId xmlns:p14="http://schemas.microsoft.com/office/powerpoint/2010/main" val="388307839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203" y="1134805"/>
            <a:ext cx="4606925" cy="699123"/>
          </a:xfrm>
          <a:prstGeom prst="rect">
            <a:avLst/>
          </a:prstGeom>
        </p:spPr>
        <p:txBody>
          <a:bodyPr vert="horz" wrap="square" lIns="0" tIns="15875" rIns="0" bIns="0" rtlCol="0">
            <a:spAutoFit/>
          </a:bodyPr>
          <a:lstStyle/>
          <a:p>
            <a:pPr marL="12700">
              <a:lnSpc>
                <a:spcPct val="100000"/>
              </a:lnSpc>
              <a:spcBef>
                <a:spcPts val="125"/>
              </a:spcBef>
            </a:pPr>
            <a:r>
              <a:rPr spc="-5" dirty="0"/>
              <a:t>Google</a:t>
            </a:r>
            <a:r>
              <a:rPr spc="-50" dirty="0"/>
              <a:t> </a:t>
            </a:r>
            <a:r>
              <a:rPr spc="-5" dirty="0"/>
              <a:t>Architecture</a:t>
            </a:r>
          </a:p>
        </p:txBody>
      </p:sp>
      <p:sp>
        <p:nvSpPr>
          <p:cNvPr id="3" name="object 3"/>
          <p:cNvSpPr/>
          <p:nvPr/>
        </p:nvSpPr>
        <p:spPr>
          <a:xfrm>
            <a:off x="1924558" y="1960684"/>
            <a:ext cx="3827014" cy="4132226"/>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Tree>
    <p:extLst>
      <p:ext uri="{BB962C8B-B14F-4D97-AF65-F5344CB8AC3E}">
        <p14:creationId xmlns:p14="http://schemas.microsoft.com/office/powerpoint/2010/main" val="303890737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descr="90 Google Search Statistics for 2021: Usage &amp;amp; User Behavior Data -  Financesonline.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24324"/>
            <a:ext cx="8077200" cy="5543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2996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s://i2.wp.com/krazytech.com/wp-content/uploads/Google-ranking.jpg?resize=550%2C623&amp;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57201"/>
            <a:ext cx="5181600" cy="586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268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200" y="1134805"/>
            <a:ext cx="3492500" cy="699123"/>
          </a:xfrm>
          <a:prstGeom prst="rect">
            <a:avLst/>
          </a:prstGeom>
        </p:spPr>
        <p:txBody>
          <a:bodyPr vert="horz" wrap="square" lIns="0" tIns="15875" rIns="0" bIns="0" rtlCol="0">
            <a:spAutoFit/>
          </a:bodyPr>
          <a:lstStyle/>
          <a:p>
            <a:pPr marL="12700">
              <a:lnSpc>
                <a:spcPct val="100000"/>
              </a:lnSpc>
              <a:spcBef>
                <a:spcPts val="125"/>
              </a:spcBef>
            </a:pPr>
            <a:r>
              <a:rPr spc="5" dirty="0"/>
              <a:t>User</a:t>
            </a:r>
            <a:r>
              <a:rPr spc="-95" dirty="0"/>
              <a:t> </a:t>
            </a:r>
            <a:r>
              <a:rPr dirty="0"/>
              <a:t>Interfaces</a:t>
            </a:r>
          </a:p>
        </p:txBody>
      </p:sp>
      <p:grpSp>
        <p:nvGrpSpPr>
          <p:cNvPr id="3" name="object 3"/>
          <p:cNvGrpSpPr/>
          <p:nvPr/>
        </p:nvGrpSpPr>
        <p:grpSpPr>
          <a:xfrm>
            <a:off x="809625" y="2641535"/>
            <a:ext cx="152400" cy="152259"/>
            <a:chOff x="809625" y="2643981"/>
            <a:chExt cx="152400" cy="152400"/>
          </a:xfrm>
        </p:grpSpPr>
        <p:sp>
          <p:nvSpPr>
            <p:cNvPr id="4" name="object 4"/>
            <p:cNvSpPr/>
            <p:nvPr/>
          </p:nvSpPr>
          <p:spPr>
            <a:xfrm>
              <a:off x="809625" y="2643981"/>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5" name="object 5"/>
            <p:cNvSpPr/>
            <p:nvPr/>
          </p:nvSpPr>
          <p:spPr>
            <a:xfrm>
              <a:off x="809625" y="271541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6" name="object 6"/>
            <p:cNvSpPr/>
            <p:nvPr/>
          </p:nvSpPr>
          <p:spPr>
            <a:xfrm>
              <a:off x="876300" y="271541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7" name="object 7"/>
            <p:cNvSpPr/>
            <p:nvPr/>
          </p:nvSpPr>
          <p:spPr>
            <a:xfrm>
              <a:off x="914400" y="271541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8" name="object 8"/>
            <p:cNvSpPr/>
            <p:nvPr/>
          </p:nvSpPr>
          <p:spPr>
            <a:xfrm>
              <a:off x="809625" y="2724943"/>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9" name="object 9"/>
            <p:cNvSpPr/>
            <p:nvPr/>
          </p:nvSpPr>
          <p:spPr>
            <a:xfrm>
              <a:off x="876300" y="272494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10" name="object 10"/>
            <p:cNvSpPr/>
            <p:nvPr/>
          </p:nvSpPr>
          <p:spPr>
            <a:xfrm>
              <a:off x="809625" y="2720181"/>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11" name="object 11"/>
          <p:cNvGrpSpPr/>
          <p:nvPr/>
        </p:nvGrpSpPr>
        <p:grpSpPr>
          <a:xfrm>
            <a:off x="809625" y="3307668"/>
            <a:ext cx="152400" cy="152259"/>
            <a:chOff x="809625" y="3310731"/>
            <a:chExt cx="152400" cy="152400"/>
          </a:xfrm>
        </p:grpSpPr>
        <p:sp>
          <p:nvSpPr>
            <p:cNvPr id="12" name="object 12"/>
            <p:cNvSpPr/>
            <p:nvPr/>
          </p:nvSpPr>
          <p:spPr>
            <a:xfrm>
              <a:off x="809625" y="3310731"/>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13" name="object 13"/>
            <p:cNvSpPr/>
            <p:nvPr/>
          </p:nvSpPr>
          <p:spPr>
            <a:xfrm>
              <a:off x="809625" y="338216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14" name="object 14"/>
            <p:cNvSpPr/>
            <p:nvPr/>
          </p:nvSpPr>
          <p:spPr>
            <a:xfrm>
              <a:off x="876300" y="338216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15" name="object 15"/>
            <p:cNvSpPr/>
            <p:nvPr/>
          </p:nvSpPr>
          <p:spPr>
            <a:xfrm>
              <a:off x="914400" y="338216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16" name="object 16"/>
            <p:cNvSpPr/>
            <p:nvPr/>
          </p:nvSpPr>
          <p:spPr>
            <a:xfrm>
              <a:off x="809625" y="3391693"/>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17" name="object 17"/>
            <p:cNvSpPr/>
            <p:nvPr/>
          </p:nvSpPr>
          <p:spPr>
            <a:xfrm>
              <a:off x="876300" y="339169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18" name="object 18"/>
            <p:cNvSpPr/>
            <p:nvPr/>
          </p:nvSpPr>
          <p:spPr>
            <a:xfrm>
              <a:off x="809625" y="3386931"/>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19" name="object 19"/>
          <p:cNvGrpSpPr/>
          <p:nvPr/>
        </p:nvGrpSpPr>
        <p:grpSpPr>
          <a:xfrm>
            <a:off x="809625" y="4706548"/>
            <a:ext cx="152400" cy="152259"/>
            <a:chOff x="809625" y="4710906"/>
            <a:chExt cx="152400" cy="152400"/>
          </a:xfrm>
        </p:grpSpPr>
        <p:sp>
          <p:nvSpPr>
            <p:cNvPr id="20" name="object 20"/>
            <p:cNvSpPr/>
            <p:nvPr/>
          </p:nvSpPr>
          <p:spPr>
            <a:xfrm>
              <a:off x="809625" y="4710906"/>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21" name="object 21"/>
            <p:cNvSpPr/>
            <p:nvPr/>
          </p:nvSpPr>
          <p:spPr>
            <a:xfrm>
              <a:off x="809625" y="478234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22" name="object 22"/>
            <p:cNvSpPr/>
            <p:nvPr/>
          </p:nvSpPr>
          <p:spPr>
            <a:xfrm>
              <a:off x="876300" y="478234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23" name="object 23"/>
            <p:cNvSpPr/>
            <p:nvPr/>
          </p:nvSpPr>
          <p:spPr>
            <a:xfrm>
              <a:off x="914400" y="478234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24" name="object 24"/>
            <p:cNvSpPr/>
            <p:nvPr/>
          </p:nvSpPr>
          <p:spPr>
            <a:xfrm>
              <a:off x="809625" y="4791868"/>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25" name="object 25"/>
            <p:cNvSpPr/>
            <p:nvPr/>
          </p:nvSpPr>
          <p:spPr>
            <a:xfrm>
              <a:off x="876300" y="479186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26" name="object 26"/>
            <p:cNvSpPr/>
            <p:nvPr/>
          </p:nvSpPr>
          <p:spPr>
            <a:xfrm>
              <a:off x="809625" y="4787106"/>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27" name="object 27"/>
          <p:cNvGrpSpPr/>
          <p:nvPr/>
        </p:nvGrpSpPr>
        <p:grpSpPr>
          <a:xfrm>
            <a:off x="809625" y="5068163"/>
            <a:ext cx="152400" cy="152259"/>
            <a:chOff x="809625" y="5072856"/>
            <a:chExt cx="152400" cy="152400"/>
          </a:xfrm>
        </p:grpSpPr>
        <p:sp>
          <p:nvSpPr>
            <p:cNvPr id="28" name="object 28"/>
            <p:cNvSpPr/>
            <p:nvPr/>
          </p:nvSpPr>
          <p:spPr>
            <a:xfrm>
              <a:off x="809625" y="5072856"/>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29" name="object 29"/>
            <p:cNvSpPr/>
            <p:nvPr/>
          </p:nvSpPr>
          <p:spPr>
            <a:xfrm>
              <a:off x="809625" y="514429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30" name="object 30"/>
            <p:cNvSpPr/>
            <p:nvPr/>
          </p:nvSpPr>
          <p:spPr>
            <a:xfrm>
              <a:off x="876300" y="514429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31" name="object 31"/>
            <p:cNvSpPr/>
            <p:nvPr/>
          </p:nvSpPr>
          <p:spPr>
            <a:xfrm>
              <a:off x="914400" y="514429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32" name="object 32"/>
            <p:cNvSpPr/>
            <p:nvPr/>
          </p:nvSpPr>
          <p:spPr>
            <a:xfrm>
              <a:off x="809625" y="5153818"/>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33" name="object 33"/>
            <p:cNvSpPr/>
            <p:nvPr/>
          </p:nvSpPr>
          <p:spPr>
            <a:xfrm>
              <a:off x="876300" y="515381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34" name="object 34"/>
            <p:cNvSpPr/>
            <p:nvPr/>
          </p:nvSpPr>
          <p:spPr>
            <a:xfrm>
              <a:off x="809625" y="5149056"/>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sp>
        <p:nvSpPr>
          <p:cNvPr id="35" name="object 35"/>
          <p:cNvSpPr txBox="1"/>
          <p:nvPr/>
        </p:nvSpPr>
        <p:spPr>
          <a:xfrm>
            <a:off x="768353" y="2109265"/>
            <a:ext cx="7579359" cy="3541995"/>
          </a:xfrm>
          <a:prstGeom prst="rect">
            <a:avLst/>
          </a:prstGeom>
        </p:spPr>
        <p:txBody>
          <a:bodyPr vert="horz" wrap="square" lIns="0" tIns="78740" rIns="0" bIns="0" rtlCol="0">
            <a:spAutoFit/>
          </a:bodyPr>
          <a:lstStyle/>
          <a:p>
            <a:pPr marL="12700">
              <a:spcBef>
                <a:spcPts val="620"/>
              </a:spcBef>
            </a:pPr>
            <a:r>
              <a:rPr sz="2000" b="1" dirty="0">
                <a:solidFill>
                  <a:prstClr val="black"/>
                </a:solidFill>
                <a:latin typeface="Tahoma"/>
                <a:cs typeface="Tahoma"/>
              </a:rPr>
              <a:t>Query</a:t>
            </a:r>
            <a:r>
              <a:rPr sz="2000" b="1" spc="-5" dirty="0">
                <a:solidFill>
                  <a:prstClr val="black"/>
                </a:solidFill>
                <a:latin typeface="Tahoma"/>
                <a:cs typeface="Tahoma"/>
              </a:rPr>
              <a:t> Interface</a:t>
            </a:r>
            <a:endParaRPr sz="2000">
              <a:solidFill>
                <a:prstClr val="black"/>
              </a:solidFill>
              <a:latin typeface="Tahoma"/>
              <a:cs typeface="Tahoma"/>
            </a:endParaRPr>
          </a:p>
          <a:p>
            <a:pPr marL="355600" marR="480695">
              <a:spcBef>
                <a:spcPts val="525"/>
              </a:spcBef>
            </a:pPr>
            <a:r>
              <a:rPr sz="2000" spc="10" dirty="0">
                <a:solidFill>
                  <a:prstClr val="black"/>
                </a:solidFill>
                <a:latin typeface="Tahoma"/>
                <a:cs typeface="Tahoma"/>
              </a:rPr>
              <a:t>A </a:t>
            </a:r>
            <a:r>
              <a:rPr sz="2000" spc="5" dirty="0">
                <a:solidFill>
                  <a:prstClr val="black"/>
                </a:solidFill>
                <a:latin typeface="Tahoma"/>
                <a:cs typeface="Tahoma"/>
              </a:rPr>
              <a:t>box </a:t>
            </a:r>
            <a:r>
              <a:rPr sz="2000" dirty="0">
                <a:solidFill>
                  <a:prstClr val="black"/>
                </a:solidFill>
                <a:latin typeface="Tahoma"/>
                <a:cs typeface="Tahoma"/>
              </a:rPr>
              <a:t>is entered </a:t>
            </a:r>
            <a:r>
              <a:rPr sz="2000" spc="10" dirty="0">
                <a:solidFill>
                  <a:prstClr val="black"/>
                </a:solidFill>
                <a:latin typeface="Tahoma"/>
                <a:cs typeface="Tahoma"/>
              </a:rPr>
              <a:t>a </a:t>
            </a:r>
            <a:r>
              <a:rPr sz="2000" dirty="0">
                <a:solidFill>
                  <a:prstClr val="black"/>
                </a:solidFill>
                <a:latin typeface="Tahoma"/>
                <a:cs typeface="Tahoma"/>
              </a:rPr>
              <a:t>sequence </a:t>
            </a:r>
            <a:r>
              <a:rPr sz="2000" spc="5" dirty="0">
                <a:solidFill>
                  <a:prstClr val="black"/>
                </a:solidFill>
                <a:latin typeface="Tahoma"/>
                <a:cs typeface="Tahoma"/>
              </a:rPr>
              <a:t>of words </a:t>
            </a:r>
            <a:r>
              <a:rPr sz="2000" dirty="0">
                <a:solidFill>
                  <a:prstClr val="black"/>
                </a:solidFill>
                <a:latin typeface="Tahoma"/>
                <a:cs typeface="Tahoma"/>
              </a:rPr>
              <a:t>(AltaVista uses</a:t>
            </a:r>
            <a:r>
              <a:rPr sz="2000" spc="-320" dirty="0">
                <a:solidFill>
                  <a:prstClr val="black"/>
                </a:solidFill>
                <a:latin typeface="Tahoma"/>
                <a:cs typeface="Tahoma"/>
              </a:rPr>
              <a:t> </a:t>
            </a:r>
            <a:r>
              <a:rPr sz="2000" dirty="0">
                <a:solidFill>
                  <a:prstClr val="black"/>
                </a:solidFill>
                <a:latin typeface="Tahoma"/>
                <a:cs typeface="Tahoma"/>
              </a:rPr>
              <a:t>union,  HotBot uses</a:t>
            </a:r>
            <a:r>
              <a:rPr sz="2000" spc="-75" dirty="0">
                <a:solidFill>
                  <a:prstClr val="black"/>
                </a:solidFill>
                <a:latin typeface="Tahoma"/>
                <a:cs typeface="Tahoma"/>
              </a:rPr>
              <a:t> </a:t>
            </a:r>
            <a:r>
              <a:rPr sz="2000" dirty="0">
                <a:solidFill>
                  <a:prstClr val="black"/>
                </a:solidFill>
                <a:latin typeface="Tahoma"/>
                <a:cs typeface="Tahoma"/>
              </a:rPr>
              <a:t>intersection)</a:t>
            </a:r>
            <a:endParaRPr sz="2000">
              <a:solidFill>
                <a:prstClr val="black"/>
              </a:solidFill>
              <a:latin typeface="Tahoma"/>
              <a:cs typeface="Tahoma"/>
            </a:endParaRPr>
          </a:p>
          <a:p>
            <a:pPr marL="355600" marR="271145">
              <a:spcBef>
                <a:spcPts val="450"/>
              </a:spcBef>
            </a:pPr>
            <a:r>
              <a:rPr sz="2000" dirty="0">
                <a:solidFill>
                  <a:prstClr val="black"/>
                </a:solidFill>
                <a:latin typeface="Tahoma"/>
                <a:cs typeface="Tahoma"/>
              </a:rPr>
              <a:t>Complex query interfaces (e.g. Boolean logic, phrase search,  title search, </a:t>
            </a:r>
            <a:r>
              <a:rPr sz="2000" spc="5" dirty="0">
                <a:solidFill>
                  <a:prstClr val="black"/>
                </a:solidFill>
                <a:latin typeface="Tahoma"/>
                <a:cs typeface="Tahoma"/>
              </a:rPr>
              <a:t>URL </a:t>
            </a:r>
            <a:r>
              <a:rPr sz="2000" dirty="0">
                <a:solidFill>
                  <a:prstClr val="black"/>
                </a:solidFill>
                <a:latin typeface="Tahoma"/>
                <a:cs typeface="Tahoma"/>
              </a:rPr>
              <a:t>search, date range search, data type</a:t>
            </a:r>
            <a:r>
              <a:rPr sz="2000" spc="-270" dirty="0">
                <a:solidFill>
                  <a:prstClr val="black"/>
                </a:solidFill>
                <a:latin typeface="Tahoma"/>
                <a:cs typeface="Tahoma"/>
              </a:rPr>
              <a:t> </a:t>
            </a:r>
            <a:r>
              <a:rPr sz="2000" dirty="0">
                <a:solidFill>
                  <a:prstClr val="black"/>
                </a:solidFill>
                <a:latin typeface="Tahoma"/>
                <a:cs typeface="Tahoma"/>
              </a:rPr>
              <a:t>search)</a:t>
            </a:r>
            <a:endParaRPr sz="2000">
              <a:solidFill>
                <a:prstClr val="black"/>
              </a:solidFill>
              <a:latin typeface="Tahoma"/>
              <a:cs typeface="Tahoma"/>
            </a:endParaRPr>
          </a:p>
          <a:p>
            <a:pPr>
              <a:spcBef>
                <a:spcPts val="55"/>
              </a:spcBef>
            </a:pPr>
            <a:endParaRPr sz="2750">
              <a:solidFill>
                <a:prstClr val="black"/>
              </a:solidFill>
              <a:latin typeface="Tahoma"/>
              <a:cs typeface="Tahoma"/>
            </a:endParaRPr>
          </a:p>
          <a:p>
            <a:pPr marL="12700"/>
            <a:r>
              <a:rPr sz="2000" b="1" dirty="0">
                <a:solidFill>
                  <a:prstClr val="black"/>
                </a:solidFill>
                <a:latin typeface="Tahoma"/>
                <a:cs typeface="Tahoma"/>
              </a:rPr>
              <a:t>Answer</a:t>
            </a:r>
            <a:r>
              <a:rPr sz="2000" b="1" spc="-5" dirty="0">
                <a:solidFill>
                  <a:prstClr val="black"/>
                </a:solidFill>
                <a:latin typeface="Tahoma"/>
                <a:cs typeface="Tahoma"/>
              </a:rPr>
              <a:t> Interface</a:t>
            </a:r>
            <a:endParaRPr sz="2000">
              <a:solidFill>
                <a:prstClr val="black"/>
              </a:solidFill>
              <a:latin typeface="Tahoma"/>
              <a:cs typeface="Tahoma"/>
            </a:endParaRPr>
          </a:p>
          <a:p>
            <a:pPr marL="355600">
              <a:spcBef>
                <a:spcPts val="450"/>
              </a:spcBef>
            </a:pPr>
            <a:r>
              <a:rPr sz="2000" spc="5" dirty="0">
                <a:solidFill>
                  <a:prstClr val="black"/>
                </a:solidFill>
                <a:latin typeface="Tahoma"/>
                <a:cs typeface="Tahoma"/>
              </a:rPr>
              <a:t>Relevant pages appear </a:t>
            </a:r>
            <a:r>
              <a:rPr sz="2000" spc="10" dirty="0">
                <a:solidFill>
                  <a:prstClr val="black"/>
                </a:solidFill>
                <a:latin typeface="Tahoma"/>
                <a:cs typeface="Tahoma"/>
              </a:rPr>
              <a:t>on </a:t>
            </a:r>
            <a:r>
              <a:rPr sz="2000" spc="5" dirty="0">
                <a:solidFill>
                  <a:prstClr val="black"/>
                </a:solidFill>
                <a:latin typeface="Tahoma"/>
                <a:cs typeface="Tahoma"/>
              </a:rPr>
              <a:t>the top of the</a:t>
            </a:r>
            <a:r>
              <a:rPr sz="2000" spc="-360" dirty="0">
                <a:solidFill>
                  <a:prstClr val="black"/>
                </a:solidFill>
                <a:latin typeface="Tahoma"/>
                <a:cs typeface="Tahoma"/>
              </a:rPr>
              <a:t> </a:t>
            </a:r>
            <a:r>
              <a:rPr sz="2000" dirty="0">
                <a:solidFill>
                  <a:prstClr val="black"/>
                </a:solidFill>
                <a:latin typeface="Tahoma"/>
                <a:cs typeface="Tahoma"/>
              </a:rPr>
              <a:t>list</a:t>
            </a:r>
            <a:endParaRPr sz="2000">
              <a:solidFill>
                <a:prstClr val="black"/>
              </a:solidFill>
              <a:latin typeface="Tahoma"/>
              <a:cs typeface="Tahoma"/>
            </a:endParaRPr>
          </a:p>
          <a:p>
            <a:pPr marL="355600" marR="5080">
              <a:spcBef>
                <a:spcPts val="450"/>
              </a:spcBef>
            </a:pPr>
            <a:r>
              <a:rPr sz="2000" spc="5" dirty="0">
                <a:solidFill>
                  <a:prstClr val="black"/>
                </a:solidFill>
                <a:latin typeface="Tahoma"/>
                <a:cs typeface="Tahoma"/>
              </a:rPr>
              <a:t>Each</a:t>
            </a:r>
            <a:r>
              <a:rPr sz="2000" spc="-30" dirty="0">
                <a:solidFill>
                  <a:prstClr val="black"/>
                </a:solidFill>
                <a:latin typeface="Tahoma"/>
                <a:cs typeface="Tahoma"/>
              </a:rPr>
              <a:t> </a:t>
            </a:r>
            <a:r>
              <a:rPr sz="2000" dirty="0">
                <a:solidFill>
                  <a:prstClr val="black"/>
                </a:solidFill>
                <a:latin typeface="Tahoma"/>
                <a:cs typeface="Tahoma"/>
              </a:rPr>
              <a:t>entry</a:t>
            </a:r>
            <a:r>
              <a:rPr sz="2000" spc="-30" dirty="0">
                <a:solidFill>
                  <a:prstClr val="black"/>
                </a:solidFill>
                <a:latin typeface="Tahoma"/>
                <a:cs typeface="Tahoma"/>
              </a:rPr>
              <a:t> </a:t>
            </a:r>
            <a:r>
              <a:rPr sz="2000" dirty="0">
                <a:solidFill>
                  <a:prstClr val="black"/>
                </a:solidFill>
                <a:latin typeface="Tahoma"/>
                <a:cs typeface="Tahoma"/>
              </a:rPr>
              <a:t>in</a:t>
            </a:r>
            <a:r>
              <a:rPr sz="2000" spc="-30" dirty="0">
                <a:solidFill>
                  <a:prstClr val="black"/>
                </a:solidFill>
                <a:latin typeface="Tahoma"/>
                <a:cs typeface="Tahoma"/>
              </a:rPr>
              <a:t> </a:t>
            </a:r>
            <a:r>
              <a:rPr sz="2000" spc="5" dirty="0">
                <a:solidFill>
                  <a:prstClr val="black"/>
                </a:solidFill>
                <a:latin typeface="Tahoma"/>
                <a:cs typeface="Tahoma"/>
              </a:rPr>
              <a:t>the</a:t>
            </a:r>
            <a:r>
              <a:rPr sz="2000" spc="-30" dirty="0">
                <a:solidFill>
                  <a:prstClr val="black"/>
                </a:solidFill>
                <a:latin typeface="Tahoma"/>
                <a:cs typeface="Tahoma"/>
              </a:rPr>
              <a:t> </a:t>
            </a:r>
            <a:r>
              <a:rPr sz="2000" dirty="0">
                <a:solidFill>
                  <a:prstClr val="black"/>
                </a:solidFill>
                <a:latin typeface="Tahoma"/>
                <a:cs typeface="Tahoma"/>
              </a:rPr>
              <a:t>list</a:t>
            </a:r>
            <a:r>
              <a:rPr sz="2000" spc="-25" dirty="0">
                <a:solidFill>
                  <a:prstClr val="black"/>
                </a:solidFill>
                <a:latin typeface="Tahoma"/>
                <a:cs typeface="Tahoma"/>
              </a:rPr>
              <a:t> </a:t>
            </a:r>
            <a:r>
              <a:rPr sz="2000" dirty="0">
                <a:solidFill>
                  <a:prstClr val="black"/>
                </a:solidFill>
                <a:latin typeface="Tahoma"/>
                <a:cs typeface="Tahoma"/>
              </a:rPr>
              <a:t>includes</a:t>
            </a:r>
            <a:r>
              <a:rPr sz="2000" spc="-30" dirty="0">
                <a:solidFill>
                  <a:prstClr val="black"/>
                </a:solidFill>
                <a:latin typeface="Tahoma"/>
                <a:cs typeface="Tahoma"/>
              </a:rPr>
              <a:t> </a:t>
            </a:r>
            <a:r>
              <a:rPr sz="2000" spc="10" dirty="0">
                <a:solidFill>
                  <a:prstClr val="black"/>
                </a:solidFill>
                <a:latin typeface="Tahoma"/>
                <a:cs typeface="Tahoma"/>
              </a:rPr>
              <a:t>a</a:t>
            </a:r>
            <a:r>
              <a:rPr sz="2000" spc="-30" dirty="0">
                <a:solidFill>
                  <a:prstClr val="black"/>
                </a:solidFill>
                <a:latin typeface="Tahoma"/>
                <a:cs typeface="Tahoma"/>
              </a:rPr>
              <a:t> </a:t>
            </a:r>
            <a:r>
              <a:rPr sz="2000" dirty="0">
                <a:solidFill>
                  <a:prstClr val="black"/>
                </a:solidFill>
                <a:latin typeface="Tahoma"/>
                <a:cs typeface="Tahoma"/>
              </a:rPr>
              <a:t>title</a:t>
            </a:r>
            <a:r>
              <a:rPr sz="2000" spc="-30" dirty="0">
                <a:solidFill>
                  <a:prstClr val="black"/>
                </a:solidFill>
                <a:latin typeface="Tahoma"/>
                <a:cs typeface="Tahoma"/>
              </a:rPr>
              <a:t> </a:t>
            </a:r>
            <a:r>
              <a:rPr sz="2000" spc="5" dirty="0">
                <a:solidFill>
                  <a:prstClr val="black"/>
                </a:solidFill>
                <a:latin typeface="Tahoma"/>
                <a:cs typeface="Tahoma"/>
              </a:rPr>
              <a:t>of</a:t>
            </a:r>
            <a:r>
              <a:rPr sz="2000" spc="-30" dirty="0">
                <a:solidFill>
                  <a:prstClr val="black"/>
                </a:solidFill>
                <a:latin typeface="Tahoma"/>
                <a:cs typeface="Tahoma"/>
              </a:rPr>
              <a:t> </a:t>
            </a:r>
            <a:r>
              <a:rPr sz="2000" spc="5" dirty="0">
                <a:solidFill>
                  <a:prstClr val="black"/>
                </a:solidFill>
                <a:latin typeface="Tahoma"/>
                <a:cs typeface="Tahoma"/>
              </a:rPr>
              <a:t>the</a:t>
            </a:r>
            <a:r>
              <a:rPr sz="2000" spc="-25" dirty="0">
                <a:solidFill>
                  <a:prstClr val="black"/>
                </a:solidFill>
                <a:latin typeface="Tahoma"/>
                <a:cs typeface="Tahoma"/>
              </a:rPr>
              <a:t> </a:t>
            </a:r>
            <a:r>
              <a:rPr sz="2000" dirty="0">
                <a:solidFill>
                  <a:prstClr val="black"/>
                </a:solidFill>
                <a:latin typeface="Tahoma"/>
                <a:cs typeface="Tahoma"/>
              </a:rPr>
              <a:t>page,</a:t>
            </a:r>
            <a:r>
              <a:rPr sz="2000" spc="-30" dirty="0">
                <a:solidFill>
                  <a:prstClr val="black"/>
                </a:solidFill>
                <a:latin typeface="Tahoma"/>
                <a:cs typeface="Tahoma"/>
              </a:rPr>
              <a:t> </a:t>
            </a:r>
            <a:r>
              <a:rPr sz="2000" spc="5" dirty="0">
                <a:solidFill>
                  <a:prstClr val="black"/>
                </a:solidFill>
                <a:latin typeface="Tahoma"/>
                <a:cs typeface="Tahoma"/>
              </a:rPr>
              <a:t>an</a:t>
            </a:r>
            <a:r>
              <a:rPr sz="2000" spc="-30" dirty="0">
                <a:solidFill>
                  <a:prstClr val="black"/>
                </a:solidFill>
                <a:latin typeface="Tahoma"/>
                <a:cs typeface="Tahoma"/>
              </a:rPr>
              <a:t> </a:t>
            </a:r>
            <a:r>
              <a:rPr sz="2000" spc="5" dirty="0">
                <a:solidFill>
                  <a:prstClr val="black"/>
                </a:solidFill>
                <a:latin typeface="Tahoma"/>
                <a:cs typeface="Tahoma"/>
              </a:rPr>
              <a:t>URL,</a:t>
            </a:r>
            <a:r>
              <a:rPr sz="2000" spc="-30" dirty="0">
                <a:solidFill>
                  <a:prstClr val="black"/>
                </a:solidFill>
                <a:latin typeface="Tahoma"/>
                <a:cs typeface="Tahoma"/>
              </a:rPr>
              <a:t> </a:t>
            </a:r>
            <a:r>
              <a:rPr sz="2000" spc="10" dirty="0">
                <a:solidFill>
                  <a:prstClr val="black"/>
                </a:solidFill>
                <a:latin typeface="Tahoma"/>
                <a:cs typeface="Tahoma"/>
              </a:rPr>
              <a:t>a</a:t>
            </a:r>
            <a:r>
              <a:rPr sz="2000" spc="-30" dirty="0">
                <a:solidFill>
                  <a:prstClr val="black"/>
                </a:solidFill>
                <a:latin typeface="Tahoma"/>
                <a:cs typeface="Tahoma"/>
              </a:rPr>
              <a:t> </a:t>
            </a:r>
            <a:r>
              <a:rPr sz="2000" spc="25" dirty="0">
                <a:solidFill>
                  <a:prstClr val="black"/>
                </a:solidFill>
                <a:latin typeface="Tahoma"/>
                <a:cs typeface="Tahoma"/>
              </a:rPr>
              <a:t>brief  </a:t>
            </a:r>
            <a:r>
              <a:rPr sz="2000" dirty="0">
                <a:solidFill>
                  <a:prstClr val="black"/>
                </a:solidFill>
                <a:latin typeface="Tahoma"/>
                <a:cs typeface="Tahoma"/>
              </a:rPr>
              <a:t>summary, </a:t>
            </a:r>
            <a:r>
              <a:rPr sz="2000" spc="10" dirty="0">
                <a:solidFill>
                  <a:prstClr val="black"/>
                </a:solidFill>
                <a:latin typeface="Tahoma"/>
                <a:cs typeface="Tahoma"/>
              </a:rPr>
              <a:t>a </a:t>
            </a:r>
            <a:r>
              <a:rPr sz="2000" dirty="0">
                <a:solidFill>
                  <a:prstClr val="black"/>
                </a:solidFill>
                <a:latin typeface="Tahoma"/>
                <a:cs typeface="Tahoma"/>
              </a:rPr>
              <a:t>size </a:t>
            </a:r>
            <a:r>
              <a:rPr sz="2000" spc="5" dirty="0">
                <a:solidFill>
                  <a:prstClr val="black"/>
                </a:solidFill>
                <a:latin typeface="Tahoma"/>
                <a:cs typeface="Tahoma"/>
              </a:rPr>
              <a:t>, </a:t>
            </a:r>
            <a:r>
              <a:rPr sz="2000" spc="10" dirty="0">
                <a:solidFill>
                  <a:prstClr val="black"/>
                </a:solidFill>
                <a:latin typeface="Tahoma"/>
                <a:cs typeface="Tahoma"/>
              </a:rPr>
              <a:t>a </a:t>
            </a:r>
            <a:r>
              <a:rPr sz="2000" dirty="0">
                <a:solidFill>
                  <a:prstClr val="black"/>
                </a:solidFill>
                <a:latin typeface="Tahoma"/>
                <a:cs typeface="Tahoma"/>
              </a:rPr>
              <a:t>date </a:t>
            </a:r>
            <a:r>
              <a:rPr sz="2000" spc="5" dirty="0">
                <a:solidFill>
                  <a:prstClr val="black"/>
                </a:solidFill>
                <a:latin typeface="Tahoma"/>
                <a:cs typeface="Tahoma"/>
              </a:rPr>
              <a:t>and </a:t>
            </a:r>
            <a:r>
              <a:rPr sz="2000" spc="10" dirty="0">
                <a:solidFill>
                  <a:prstClr val="black"/>
                </a:solidFill>
                <a:latin typeface="Tahoma"/>
                <a:cs typeface="Tahoma"/>
              </a:rPr>
              <a:t>a </a:t>
            </a:r>
            <a:r>
              <a:rPr sz="2000" dirty="0">
                <a:solidFill>
                  <a:prstClr val="black"/>
                </a:solidFill>
                <a:latin typeface="Tahoma"/>
                <a:cs typeface="Tahoma"/>
              </a:rPr>
              <a:t>written</a:t>
            </a:r>
            <a:r>
              <a:rPr sz="2000" spc="-350" dirty="0">
                <a:solidFill>
                  <a:prstClr val="black"/>
                </a:solidFill>
                <a:latin typeface="Tahoma"/>
                <a:cs typeface="Tahoma"/>
              </a:rPr>
              <a:t> </a:t>
            </a:r>
            <a:r>
              <a:rPr sz="2000" dirty="0">
                <a:solidFill>
                  <a:prstClr val="black"/>
                </a:solidFill>
                <a:latin typeface="Tahoma"/>
                <a:cs typeface="Tahoma"/>
              </a:rPr>
              <a:t>language</a:t>
            </a:r>
            <a:endParaRPr sz="2000">
              <a:solidFill>
                <a:prstClr val="black"/>
              </a:solidFill>
              <a:latin typeface="Tahoma"/>
              <a:cs typeface="Tahoma"/>
            </a:endParaRPr>
          </a:p>
        </p:txBody>
      </p:sp>
    </p:spTree>
    <p:extLst>
      <p:ext uri="{BB962C8B-B14F-4D97-AF65-F5344CB8AC3E}">
        <p14:creationId xmlns:p14="http://schemas.microsoft.com/office/powerpoint/2010/main" val="370482574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200" y="1134805"/>
            <a:ext cx="3710940" cy="699123"/>
          </a:xfrm>
          <a:prstGeom prst="rect">
            <a:avLst/>
          </a:prstGeom>
        </p:spPr>
        <p:txBody>
          <a:bodyPr vert="horz" wrap="square" lIns="0" tIns="15875" rIns="0" bIns="0" rtlCol="0">
            <a:spAutoFit/>
          </a:bodyPr>
          <a:lstStyle/>
          <a:p>
            <a:pPr marL="12700">
              <a:lnSpc>
                <a:spcPct val="100000"/>
              </a:lnSpc>
              <a:spcBef>
                <a:spcPts val="125"/>
              </a:spcBef>
            </a:pPr>
            <a:r>
              <a:rPr spc="5" dirty="0"/>
              <a:t>Web</a:t>
            </a:r>
            <a:r>
              <a:rPr spc="-70" dirty="0"/>
              <a:t> </a:t>
            </a:r>
            <a:r>
              <a:rPr dirty="0"/>
              <a:t>Directories</a:t>
            </a:r>
          </a:p>
        </p:txBody>
      </p:sp>
      <p:grpSp>
        <p:nvGrpSpPr>
          <p:cNvPr id="3" name="object 3"/>
          <p:cNvGrpSpPr/>
          <p:nvPr/>
        </p:nvGrpSpPr>
        <p:grpSpPr>
          <a:xfrm>
            <a:off x="809628" y="2260889"/>
            <a:ext cx="180975" cy="180808"/>
            <a:chOff x="809625" y="2262981"/>
            <a:chExt cx="180975" cy="180975"/>
          </a:xfrm>
        </p:grpSpPr>
        <p:sp>
          <p:nvSpPr>
            <p:cNvPr id="4" name="object 4"/>
            <p:cNvSpPr/>
            <p:nvPr/>
          </p:nvSpPr>
          <p:spPr>
            <a:xfrm>
              <a:off x="819150" y="2267743"/>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5" name="object 5"/>
            <p:cNvSpPr/>
            <p:nvPr/>
          </p:nvSpPr>
          <p:spPr>
            <a:xfrm>
              <a:off x="819150" y="23201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 name="object 6"/>
            <p:cNvSpPr/>
            <p:nvPr/>
          </p:nvSpPr>
          <p:spPr>
            <a:xfrm>
              <a:off x="809625" y="2334418"/>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7" name="object 7"/>
            <p:cNvSpPr/>
            <p:nvPr/>
          </p:nvSpPr>
          <p:spPr>
            <a:xfrm>
              <a:off x="819150" y="23963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8" name="object 8"/>
            <p:cNvSpPr/>
            <p:nvPr/>
          </p:nvSpPr>
          <p:spPr>
            <a:xfrm>
              <a:off x="828675" y="2410618"/>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sp>
        <p:nvSpPr>
          <p:cNvPr id="9" name="object 9"/>
          <p:cNvSpPr txBox="1"/>
          <p:nvPr/>
        </p:nvSpPr>
        <p:spPr>
          <a:xfrm>
            <a:off x="1111253" y="2153038"/>
            <a:ext cx="7166609" cy="4098044"/>
          </a:xfrm>
          <a:prstGeom prst="rect">
            <a:avLst/>
          </a:prstGeom>
        </p:spPr>
        <p:txBody>
          <a:bodyPr vert="horz" wrap="square" lIns="0" tIns="58419" rIns="0" bIns="0" rtlCol="0">
            <a:spAutoFit/>
          </a:bodyPr>
          <a:lstStyle/>
          <a:p>
            <a:pPr marL="12700" marR="1335405">
              <a:lnSpc>
                <a:spcPts val="2550"/>
              </a:lnSpc>
              <a:spcBef>
                <a:spcPts val="459"/>
              </a:spcBef>
            </a:pPr>
            <a:r>
              <a:rPr sz="2400" spc="-5" dirty="0">
                <a:solidFill>
                  <a:prstClr val="black"/>
                </a:solidFill>
                <a:latin typeface="Tahoma"/>
                <a:cs typeface="Tahoma"/>
              </a:rPr>
              <a:t>Also called: catalogs, yellow pages, subject  </a:t>
            </a:r>
            <a:r>
              <a:rPr sz="2400" spc="5" dirty="0">
                <a:solidFill>
                  <a:prstClr val="black"/>
                </a:solidFill>
                <a:latin typeface="Tahoma"/>
                <a:cs typeface="Tahoma"/>
              </a:rPr>
              <a:t>directories</a:t>
            </a:r>
            <a:endParaRPr sz="2400">
              <a:solidFill>
                <a:prstClr val="black"/>
              </a:solidFill>
              <a:latin typeface="Tahoma"/>
              <a:cs typeface="Tahoma"/>
            </a:endParaRPr>
          </a:p>
          <a:p>
            <a:pPr marL="12700" marR="1230630">
              <a:lnSpc>
                <a:spcPts val="2550"/>
              </a:lnSpc>
              <a:spcBef>
                <a:spcPts val="675"/>
              </a:spcBef>
            </a:pPr>
            <a:r>
              <a:rPr sz="2400" dirty="0">
                <a:solidFill>
                  <a:prstClr val="black"/>
                </a:solidFill>
                <a:latin typeface="Tahoma"/>
                <a:cs typeface="Tahoma"/>
              </a:rPr>
              <a:t>Hierarchical taxonomies that classify human  knowledge</a:t>
            </a:r>
            <a:endParaRPr sz="2400">
              <a:solidFill>
                <a:prstClr val="black"/>
              </a:solidFill>
              <a:latin typeface="Tahoma"/>
              <a:cs typeface="Tahoma"/>
            </a:endParaRPr>
          </a:p>
          <a:p>
            <a:pPr marL="12700" marR="144145">
              <a:lnSpc>
                <a:spcPct val="100299"/>
              </a:lnSpc>
              <a:spcBef>
                <a:spcPts val="229"/>
              </a:spcBef>
            </a:pPr>
            <a:r>
              <a:rPr sz="2400" spc="-5" dirty="0">
                <a:solidFill>
                  <a:prstClr val="black"/>
                </a:solidFill>
                <a:latin typeface="Tahoma"/>
                <a:cs typeface="Tahoma"/>
              </a:rPr>
              <a:t>First level of taxonomies range from 12 to 26  </a:t>
            </a:r>
            <a:r>
              <a:rPr sz="2400" dirty="0">
                <a:solidFill>
                  <a:prstClr val="black"/>
                </a:solidFill>
                <a:latin typeface="Tahoma"/>
                <a:cs typeface="Tahoma"/>
              </a:rPr>
              <a:t>Popularities: </a:t>
            </a:r>
            <a:r>
              <a:rPr sz="2400" spc="-5" dirty="0">
                <a:solidFill>
                  <a:prstClr val="black"/>
                </a:solidFill>
                <a:latin typeface="Tahoma"/>
                <a:cs typeface="Tahoma"/>
              </a:rPr>
              <a:t>Yahoo!, eBLAST, </a:t>
            </a:r>
            <a:r>
              <a:rPr sz="2400" dirty="0">
                <a:solidFill>
                  <a:prstClr val="black"/>
                </a:solidFill>
                <a:latin typeface="Tahoma"/>
                <a:cs typeface="Tahoma"/>
              </a:rPr>
              <a:t>LookSmart, </a:t>
            </a:r>
            <a:r>
              <a:rPr sz="2400" spc="-5" dirty="0">
                <a:solidFill>
                  <a:prstClr val="black"/>
                </a:solidFill>
                <a:latin typeface="Tahoma"/>
                <a:cs typeface="Tahoma"/>
              </a:rPr>
              <a:t>Magellan,  and </a:t>
            </a:r>
            <a:r>
              <a:rPr sz="2400" spc="-10" dirty="0">
                <a:solidFill>
                  <a:prstClr val="black"/>
                </a:solidFill>
                <a:latin typeface="Tahoma"/>
                <a:cs typeface="Tahoma"/>
              </a:rPr>
              <a:t>Nacho.</a:t>
            </a:r>
            <a:endParaRPr sz="2400">
              <a:solidFill>
                <a:prstClr val="black"/>
              </a:solidFill>
              <a:latin typeface="Tahoma"/>
              <a:cs typeface="Tahoma"/>
            </a:endParaRPr>
          </a:p>
          <a:p>
            <a:pPr marL="12700">
              <a:spcBef>
                <a:spcPts val="270"/>
              </a:spcBef>
            </a:pPr>
            <a:r>
              <a:rPr sz="2400" dirty="0">
                <a:solidFill>
                  <a:prstClr val="black"/>
                </a:solidFill>
                <a:latin typeface="Tahoma"/>
                <a:cs typeface="Tahoma"/>
              </a:rPr>
              <a:t>Most allow </a:t>
            </a:r>
            <a:r>
              <a:rPr sz="2400" spc="-5" dirty="0">
                <a:solidFill>
                  <a:prstClr val="black"/>
                </a:solidFill>
                <a:latin typeface="Tahoma"/>
                <a:cs typeface="Tahoma"/>
              </a:rPr>
              <a:t>keyword</a:t>
            </a:r>
            <a:r>
              <a:rPr sz="2400" spc="5" dirty="0">
                <a:solidFill>
                  <a:prstClr val="black"/>
                </a:solidFill>
                <a:latin typeface="Tahoma"/>
                <a:cs typeface="Tahoma"/>
              </a:rPr>
              <a:t> </a:t>
            </a:r>
            <a:r>
              <a:rPr sz="2400" dirty="0">
                <a:solidFill>
                  <a:prstClr val="black"/>
                </a:solidFill>
                <a:latin typeface="Tahoma"/>
                <a:cs typeface="Tahoma"/>
              </a:rPr>
              <a:t>searches</a:t>
            </a:r>
            <a:endParaRPr sz="2400">
              <a:solidFill>
                <a:prstClr val="black"/>
              </a:solidFill>
              <a:latin typeface="Tahoma"/>
              <a:cs typeface="Tahoma"/>
            </a:endParaRPr>
          </a:p>
          <a:p>
            <a:pPr marL="12700" marR="5080">
              <a:lnSpc>
                <a:spcPct val="89800"/>
              </a:lnSpc>
              <a:spcBef>
                <a:spcPts val="565"/>
              </a:spcBef>
            </a:pPr>
            <a:r>
              <a:rPr sz="2400" spc="-5" dirty="0">
                <a:solidFill>
                  <a:prstClr val="black"/>
                </a:solidFill>
                <a:latin typeface="Tahoma"/>
                <a:cs typeface="Tahoma"/>
              </a:rPr>
              <a:t>Category services: AltaVista Categories, AOL </a:t>
            </a:r>
            <a:r>
              <a:rPr sz="2400" spc="-10" dirty="0">
                <a:solidFill>
                  <a:prstClr val="black"/>
                </a:solidFill>
                <a:latin typeface="Tahoma"/>
                <a:cs typeface="Tahoma"/>
              </a:rPr>
              <a:t>Netfind,  </a:t>
            </a:r>
            <a:r>
              <a:rPr sz="2400" spc="-5" dirty="0">
                <a:solidFill>
                  <a:prstClr val="black"/>
                </a:solidFill>
                <a:latin typeface="Tahoma"/>
                <a:cs typeface="Tahoma"/>
              </a:rPr>
              <a:t>Excite Channels, HotBot, Infoseek, Lycos Subjects,  </a:t>
            </a:r>
            <a:r>
              <a:rPr sz="2400" dirty="0">
                <a:solidFill>
                  <a:prstClr val="black"/>
                </a:solidFill>
                <a:latin typeface="Tahoma"/>
                <a:cs typeface="Tahoma"/>
              </a:rPr>
              <a:t>and WebCrawler</a:t>
            </a:r>
            <a:r>
              <a:rPr sz="2400" spc="-65" dirty="0">
                <a:solidFill>
                  <a:prstClr val="black"/>
                </a:solidFill>
                <a:latin typeface="Tahoma"/>
                <a:cs typeface="Tahoma"/>
              </a:rPr>
              <a:t> </a:t>
            </a:r>
            <a:r>
              <a:rPr sz="2400" dirty="0">
                <a:solidFill>
                  <a:prstClr val="black"/>
                </a:solidFill>
                <a:latin typeface="Tahoma"/>
                <a:cs typeface="Tahoma"/>
              </a:rPr>
              <a:t>Select.</a:t>
            </a:r>
            <a:endParaRPr sz="2400">
              <a:solidFill>
                <a:prstClr val="black"/>
              </a:solidFill>
              <a:latin typeface="Tahoma"/>
              <a:cs typeface="Tahoma"/>
            </a:endParaRPr>
          </a:p>
        </p:txBody>
      </p:sp>
      <p:grpSp>
        <p:nvGrpSpPr>
          <p:cNvPr id="10" name="object 10"/>
          <p:cNvGrpSpPr/>
          <p:nvPr/>
        </p:nvGrpSpPr>
        <p:grpSpPr>
          <a:xfrm>
            <a:off x="809628" y="2993634"/>
            <a:ext cx="180975" cy="180808"/>
            <a:chOff x="809625" y="2996406"/>
            <a:chExt cx="180975" cy="180975"/>
          </a:xfrm>
        </p:grpSpPr>
        <p:sp>
          <p:nvSpPr>
            <p:cNvPr id="11" name="object 11"/>
            <p:cNvSpPr/>
            <p:nvPr/>
          </p:nvSpPr>
          <p:spPr>
            <a:xfrm>
              <a:off x="819150" y="300116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12" name="object 12"/>
            <p:cNvSpPr/>
            <p:nvPr/>
          </p:nvSpPr>
          <p:spPr>
            <a:xfrm>
              <a:off x="819150" y="30535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3" name="object 13"/>
            <p:cNvSpPr/>
            <p:nvPr/>
          </p:nvSpPr>
          <p:spPr>
            <a:xfrm>
              <a:off x="809625" y="306784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14" name="object 14"/>
            <p:cNvSpPr/>
            <p:nvPr/>
          </p:nvSpPr>
          <p:spPr>
            <a:xfrm>
              <a:off x="819150" y="31297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5" name="object 15"/>
            <p:cNvSpPr/>
            <p:nvPr/>
          </p:nvSpPr>
          <p:spPr>
            <a:xfrm>
              <a:off x="828675" y="314404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16" name="object 16"/>
          <p:cNvGrpSpPr/>
          <p:nvPr/>
        </p:nvGrpSpPr>
        <p:grpSpPr>
          <a:xfrm>
            <a:off x="809628" y="3716866"/>
            <a:ext cx="180975" cy="180808"/>
            <a:chOff x="809625" y="3720306"/>
            <a:chExt cx="180975" cy="180975"/>
          </a:xfrm>
        </p:grpSpPr>
        <p:sp>
          <p:nvSpPr>
            <p:cNvPr id="17" name="object 17"/>
            <p:cNvSpPr/>
            <p:nvPr/>
          </p:nvSpPr>
          <p:spPr>
            <a:xfrm>
              <a:off x="819150" y="372506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18" name="object 18"/>
            <p:cNvSpPr/>
            <p:nvPr/>
          </p:nvSpPr>
          <p:spPr>
            <a:xfrm>
              <a:off x="819150" y="37774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9" name="object 19"/>
            <p:cNvSpPr/>
            <p:nvPr/>
          </p:nvSpPr>
          <p:spPr>
            <a:xfrm>
              <a:off x="809625" y="379174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20" name="object 20"/>
            <p:cNvSpPr/>
            <p:nvPr/>
          </p:nvSpPr>
          <p:spPr>
            <a:xfrm>
              <a:off x="819150" y="38536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1" name="object 21"/>
            <p:cNvSpPr/>
            <p:nvPr/>
          </p:nvSpPr>
          <p:spPr>
            <a:xfrm>
              <a:off x="828675" y="386794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22" name="object 22"/>
          <p:cNvGrpSpPr/>
          <p:nvPr/>
        </p:nvGrpSpPr>
        <p:grpSpPr>
          <a:xfrm>
            <a:off x="809628" y="4116546"/>
            <a:ext cx="180975" cy="180808"/>
            <a:chOff x="809625" y="4120356"/>
            <a:chExt cx="180975" cy="180975"/>
          </a:xfrm>
        </p:grpSpPr>
        <p:sp>
          <p:nvSpPr>
            <p:cNvPr id="23" name="object 23"/>
            <p:cNvSpPr/>
            <p:nvPr/>
          </p:nvSpPr>
          <p:spPr>
            <a:xfrm>
              <a:off x="819150" y="412511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24" name="object 24"/>
            <p:cNvSpPr/>
            <p:nvPr/>
          </p:nvSpPr>
          <p:spPr>
            <a:xfrm>
              <a:off x="819150" y="41775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5" name="object 25"/>
            <p:cNvSpPr/>
            <p:nvPr/>
          </p:nvSpPr>
          <p:spPr>
            <a:xfrm>
              <a:off x="809625" y="419179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26" name="object 26"/>
            <p:cNvSpPr/>
            <p:nvPr/>
          </p:nvSpPr>
          <p:spPr>
            <a:xfrm>
              <a:off x="819150" y="42537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7" name="object 27"/>
            <p:cNvSpPr/>
            <p:nvPr/>
          </p:nvSpPr>
          <p:spPr>
            <a:xfrm>
              <a:off x="828675" y="426799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28" name="object 28"/>
          <p:cNvGrpSpPr/>
          <p:nvPr/>
        </p:nvGrpSpPr>
        <p:grpSpPr>
          <a:xfrm>
            <a:off x="809628" y="4849291"/>
            <a:ext cx="180975" cy="180808"/>
            <a:chOff x="809625" y="4853781"/>
            <a:chExt cx="180975" cy="180975"/>
          </a:xfrm>
        </p:grpSpPr>
        <p:sp>
          <p:nvSpPr>
            <p:cNvPr id="29" name="object 29"/>
            <p:cNvSpPr/>
            <p:nvPr/>
          </p:nvSpPr>
          <p:spPr>
            <a:xfrm>
              <a:off x="819150" y="4858543"/>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30" name="object 30"/>
            <p:cNvSpPr/>
            <p:nvPr/>
          </p:nvSpPr>
          <p:spPr>
            <a:xfrm>
              <a:off x="819150" y="49109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1" name="object 31"/>
            <p:cNvSpPr/>
            <p:nvPr/>
          </p:nvSpPr>
          <p:spPr>
            <a:xfrm>
              <a:off x="809625" y="4925218"/>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32" name="object 32"/>
            <p:cNvSpPr/>
            <p:nvPr/>
          </p:nvSpPr>
          <p:spPr>
            <a:xfrm>
              <a:off x="819150" y="49871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3" name="object 33"/>
            <p:cNvSpPr/>
            <p:nvPr/>
          </p:nvSpPr>
          <p:spPr>
            <a:xfrm>
              <a:off x="828675" y="5001418"/>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34" name="object 34"/>
          <p:cNvGrpSpPr/>
          <p:nvPr/>
        </p:nvGrpSpPr>
        <p:grpSpPr>
          <a:xfrm>
            <a:off x="809628" y="5248971"/>
            <a:ext cx="180975" cy="180808"/>
            <a:chOff x="809625" y="5253831"/>
            <a:chExt cx="180975" cy="180975"/>
          </a:xfrm>
        </p:grpSpPr>
        <p:sp>
          <p:nvSpPr>
            <p:cNvPr id="35" name="object 35"/>
            <p:cNvSpPr/>
            <p:nvPr/>
          </p:nvSpPr>
          <p:spPr>
            <a:xfrm>
              <a:off x="819150" y="5258593"/>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36" name="object 36"/>
            <p:cNvSpPr/>
            <p:nvPr/>
          </p:nvSpPr>
          <p:spPr>
            <a:xfrm>
              <a:off x="819150" y="531098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7" name="object 37"/>
            <p:cNvSpPr/>
            <p:nvPr/>
          </p:nvSpPr>
          <p:spPr>
            <a:xfrm>
              <a:off x="809625" y="5325268"/>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38" name="object 38"/>
            <p:cNvSpPr/>
            <p:nvPr/>
          </p:nvSpPr>
          <p:spPr>
            <a:xfrm>
              <a:off x="819150" y="538718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9" name="object 39"/>
            <p:cNvSpPr/>
            <p:nvPr/>
          </p:nvSpPr>
          <p:spPr>
            <a:xfrm>
              <a:off x="828675" y="5401468"/>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spTree>
    <p:extLst>
      <p:ext uri="{BB962C8B-B14F-4D97-AF65-F5344CB8AC3E}">
        <p14:creationId xmlns:p14="http://schemas.microsoft.com/office/powerpoint/2010/main" val="11777566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BD68A888-AE69-4C16-B48F-61E3E23E55AE}" type="slidenum">
              <a:rPr lang="en-US" smtClean="0">
                <a:solidFill>
                  <a:srgbClr val="3333CC"/>
                </a:solidFill>
              </a:rPr>
              <a:pPr>
                <a:defRPr/>
              </a:pPr>
              <a:t>12</a:t>
            </a:fld>
            <a:endParaRPr lang="en-US" sz="1400" b="0">
              <a:solidFill>
                <a:srgbClr val="00000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46364"/>
            <a:ext cx="8572500" cy="600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1974431"/>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203" y="801740"/>
            <a:ext cx="7267575" cy="1401025"/>
          </a:xfrm>
          <a:prstGeom prst="rect">
            <a:avLst/>
          </a:prstGeom>
        </p:spPr>
        <p:txBody>
          <a:bodyPr vert="horz" wrap="square" lIns="0" tIns="41275" rIns="0" bIns="0" rtlCol="0">
            <a:spAutoFit/>
          </a:bodyPr>
          <a:lstStyle/>
          <a:p>
            <a:pPr marL="12700" marR="5080">
              <a:lnSpc>
                <a:spcPts val="5250"/>
              </a:lnSpc>
              <a:spcBef>
                <a:spcPts val="325"/>
              </a:spcBef>
            </a:pPr>
            <a:r>
              <a:rPr spc="5" dirty="0"/>
              <a:t>The </a:t>
            </a:r>
            <a:r>
              <a:rPr dirty="0"/>
              <a:t>Most Popular</a:t>
            </a:r>
            <a:r>
              <a:rPr spc="-170" dirty="0"/>
              <a:t> </a:t>
            </a:r>
            <a:r>
              <a:rPr dirty="0"/>
              <a:t>Web  </a:t>
            </a:r>
            <a:r>
              <a:rPr i="1" spc="-5" dirty="0"/>
              <a:t>Directories </a:t>
            </a:r>
            <a:r>
              <a:rPr i="1" dirty="0"/>
              <a:t>in</a:t>
            </a:r>
            <a:r>
              <a:rPr i="1" spc="-65" dirty="0"/>
              <a:t> </a:t>
            </a:r>
            <a:r>
              <a:rPr i="1" spc="-5" dirty="0"/>
              <a:t>1998</a:t>
            </a:r>
          </a:p>
        </p:txBody>
      </p:sp>
      <p:graphicFrame>
        <p:nvGraphicFramePr>
          <p:cNvPr id="3" name="object 3"/>
          <p:cNvGraphicFramePr>
            <a:graphicFrameLocks noGrp="1"/>
          </p:cNvGraphicFramePr>
          <p:nvPr/>
        </p:nvGraphicFramePr>
        <p:xfrm>
          <a:off x="758031" y="2355257"/>
          <a:ext cx="7086600" cy="3958734"/>
        </p:xfrm>
        <a:graphic>
          <a:graphicData uri="http://schemas.openxmlformats.org/drawingml/2006/table">
            <a:tbl>
              <a:tblPr firstRow="1" bandRow="1">
                <a:tableStyleId>{2D5ABB26-0587-4C30-8999-92F81FD0307C}</a:tableStyleId>
              </a:tblPr>
              <a:tblGrid>
                <a:gridCol w="1943100"/>
                <a:gridCol w="1952625"/>
                <a:gridCol w="2028825"/>
                <a:gridCol w="1162050"/>
              </a:tblGrid>
              <a:tr h="456777">
                <a:tc>
                  <a:txBody>
                    <a:bodyPr/>
                    <a:lstStyle/>
                    <a:p>
                      <a:pPr marL="175260">
                        <a:lnSpc>
                          <a:spcPct val="100000"/>
                        </a:lnSpc>
                        <a:spcBef>
                          <a:spcPts val="340"/>
                        </a:spcBef>
                      </a:pPr>
                      <a:r>
                        <a:rPr sz="1200" b="1" spc="-15" dirty="0">
                          <a:latin typeface="Times New Roman"/>
                          <a:cs typeface="Times New Roman"/>
                        </a:rPr>
                        <a:t>Web</a:t>
                      </a:r>
                      <a:r>
                        <a:rPr sz="1200" b="1" spc="50" dirty="0">
                          <a:latin typeface="Times New Roman"/>
                          <a:cs typeface="Times New Roman"/>
                        </a:rPr>
                        <a:t> </a:t>
                      </a:r>
                      <a:r>
                        <a:rPr sz="1200" b="1" spc="-20" dirty="0">
                          <a:latin typeface="Times New Roman"/>
                          <a:cs typeface="Times New Roman"/>
                        </a:rPr>
                        <a:t>directory</a:t>
                      </a:r>
                      <a:endParaRPr sz="1200">
                        <a:latin typeface="Times New Roman"/>
                        <a:cs typeface="Times New Roman"/>
                      </a:endParaRPr>
                    </a:p>
                  </a:txBody>
                  <a:tcPr marL="0" marR="0" marT="43140" marB="0">
                    <a:lnL w="19050">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75260">
                        <a:lnSpc>
                          <a:spcPct val="100000"/>
                        </a:lnSpc>
                        <a:spcBef>
                          <a:spcPts val="340"/>
                        </a:spcBef>
                      </a:pPr>
                      <a:r>
                        <a:rPr sz="1200" b="1" dirty="0">
                          <a:latin typeface="Times New Roman"/>
                          <a:cs typeface="Times New Roman"/>
                        </a:rPr>
                        <a:t>URL</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65735">
                        <a:lnSpc>
                          <a:spcPct val="100000"/>
                        </a:lnSpc>
                        <a:spcBef>
                          <a:spcPts val="340"/>
                        </a:spcBef>
                      </a:pPr>
                      <a:r>
                        <a:rPr sz="1200" b="1" spc="-5" dirty="0">
                          <a:latin typeface="Times New Roman"/>
                          <a:cs typeface="Times New Roman"/>
                        </a:rPr>
                        <a:t>Number of Web</a:t>
                      </a:r>
                      <a:r>
                        <a:rPr sz="1200" b="1" spc="55" dirty="0">
                          <a:latin typeface="Times New Roman"/>
                          <a:cs typeface="Times New Roman"/>
                        </a:rPr>
                        <a:t> </a:t>
                      </a:r>
                      <a:r>
                        <a:rPr sz="1200" b="1" spc="-10" dirty="0">
                          <a:latin typeface="Times New Roman"/>
                          <a:cs typeface="Times New Roman"/>
                        </a:rPr>
                        <a:t>sites</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65735">
                        <a:lnSpc>
                          <a:spcPct val="100000"/>
                        </a:lnSpc>
                        <a:spcBef>
                          <a:spcPts val="340"/>
                        </a:spcBef>
                      </a:pPr>
                      <a:r>
                        <a:rPr sz="1200" b="1" spc="5" dirty="0">
                          <a:latin typeface="Times New Roman"/>
                          <a:cs typeface="Times New Roman"/>
                        </a:rPr>
                        <a:t>Categories</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r h="361615">
                <a:tc>
                  <a:txBody>
                    <a:bodyPr/>
                    <a:lstStyle/>
                    <a:p>
                      <a:pPr marL="175260">
                        <a:lnSpc>
                          <a:spcPct val="100000"/>
                        </a:lnSpc>
                        <a:spcBef>
                          <a:spcPts val="340"/>
                        </a:spcBef>
                      </a:pPr>
                      <a:r>
                        <a:rPr sz="1200" spc="10" dirty="0">
                          <a:latin typeface="Times New Roman"/>
                          <a:cs typeface="Times New Roman"/>
                        </a:rPr>
                        <a:t>eBLAST</a:t>
                      </a:r>
                      <a:endParaRPr sz="1200">
                        <a:latin typeface="Times New Roman"/>
                        <a:cs typeface="Times New Roman"/>
                      </a:endParaRPr>
                    </a:p>
                  </a:txBody>
                  <a:tcPr marL="0" marR="0" marT="43140" marB="0">
                    <a:lnL w="19050">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75260">
                        <a:lnSpc>
                          <a:spcPct val="100000"/>
                        </a:lnSpc>
                        <a:spcBef>
                          <a:spcPts val="340"/>
                        </a:spcBef>
                      </a:pPr>
                      <a:r>
                        <a:rPr sz="1200" dirty="0">
                          <a:latin typeface="Times New Roman"/>
                          <a:cs typeface="Times New Roman"/>
                          <a:hlinkClick r:id="rId2"/>
                        </a:rPr>
                        <a:t>www.</a:t>
                      </a:r>
                      <a:r>
                        <a:rPr sz="1200" dirty="0">
                          <a:latin typeface="Times New Roman"/>
                          <a:cs typeface="Times New Roman"/>
                        </a:rPr>
                        <a:t>eblast.com</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12700" algn="ctr">
                        <a:lnSpc>
                          <a:spcPct val="100000"/>
                        </a:lnSpc>
                        <a:spcBef>
                          <a:spcPts val="340"/>
                        </a:spcBef>
                      </a:pPr>
                      <a:r>
                        <a:rPr sz="1200" dirty="0">
                          <a:latin typeface="Times New Roman"/>
                          <a:cs typeface="Times New Roman"/>
                        </a:rPr>
                        <a:t>125</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12700" algn="ctr">
                        <a:lnSpc>
                          <a:spcPct val="100000"/>
                        </a:lnSpc>
                        <a:spcBef>
                          <a:spcPts val="340"/>
                        </a:spcBef>
                      </a:pPr>
                      <a:r>
                        <a:rPr sz="1200" spc="-20" dirty="0">
                          <a:latin typeface="Times New Roman"/>
                          <a:cs typeface="Times New Roman"/>
                        </a:rPr>
                        <a:t>N/A</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r h="447261">
                <a:tc>
                  <a:txBody>
                    <a:bodyPr/>
                    <a:lstStyle/>
                    <a:p>
                      <a:pPr marL="175260">
                        <a:lnSpc>
                          <a:spcPct val="100000"/>
                        </a:lnSpc>
                        <a:spcBef>
                          <a:spcPts val="340"/>
                        </a:spcBef>
                      </a:pPr>
                      <a:r>
                        <a:rPr sz="1200" spc="-10" dirty="0">
                          <a:latin typeface="Times New Roman"/>
                          <a:cs typeface="Times New Roman"/>
                        </a:rPr>
                        <a:t>LookSmart</a:t>
                      </a:r>
                      <a:endParaRPr sz="1200">
                        <a:latin typeface="Times New Roman"/>
                        <a:cs typeface="Times New Roman"/>
                      </a:endParaRPr>
                    </a:p>
                  </a:txBody>
                  <a:tcPr marL="0" marR="0" marT="43140" marB="0">
                    <a:lnL w="19050">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75260">
                        <a:lnSpc>
                          <a:spcPct val="100000"/>
                        </a:lnSpc>
                        <a:spcBef>
                          <a:spcPts val="340"/>
                        </a:spcBef>
                      </a:pPr>
                      <a:r>
                        <a:rPr sz="1200" dirty="0">
                          <a:latin typeface="Times New Roman"/>
                          <a:cs typeface="Times New Roman"/>
                          <a:hlinkClick r:id="rId2"/>
                        </a:rPr>
                        <a:t>www.</a:t>
                      </a:r>
                      <a:r>
                        <a:rPr sz="1200" dirty="0">
                          <a:latin typeface="Times New Roman"/>
                          <a:cs typeface="Times New Roman"/>
                        </a:rPr>
                        <a:t>looksmart.com</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12700" algn="ctr">
                        <a:lnSpc>
                          <a:spcPct val="100000"/>
                        </a:lnSpc>
                        <a:spcBef>
                          <a:spcPts val="340"/>
                        </a:spcBef>
                      </a:pPr>
                      <a:r>
                        <a:rPr sz="1200" dirty="0">
                          <a:latin typeface="Times New Roman"/>
                          <a:cs typeface="Times New Roman"/>
                        </a:rPr>
                        <a:t>300</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22225" algn="ctr">
                        <a:lnSpc>
                          <a:spcPct val="100000"/>
                        </a:lnSpc>
                        <a:spcBef>
                          <a:spcPts val="340"/>
                        </a:spcBef>
                      </a:pPr>
                      <a:r>
                        <a:rPr sz="1200" dirty="0">
                          <a:latin typeface="Times New Roman"/>
                          <a:cs typeface="Times New Roman"/>
                        </a:rPr>
                        <a:t>24</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r h="361615">
                <a:tc>
                  <a:txBody>
                    <a:bodyPr/>
                    <a:lstStyle/>
                    <a:p>
                      <a:pPr marL="175260">
                        <a:lnSpc>
                          <a:spcPct val="100000"/>
                        </a:lnSpc>
                        <a:spcBef>
                          <a:spcPts val="340"/>
                        </a:spcBef>
                      </a:pPr>
                      <a:r>
                        <a:rPr sz="1200" spc="-10" dirty="0">
                          <a:latin typeface="Times New Roman"/>
                          <a:cs typeface="Times New Roman"/>
                        </a:rPr>
                        <a:t>Lycos</a:t>
                      </a:r>
                      <a:r>
                        <a:rPr sz="1200" spc="-15" dirty="0">
                          <a:latin typeface="Times New Roman"/>
                          <a:cs typeface="Times New Roman"/>
                        </a:rPr>
                        <a:t> </a:t>
                      </a:r>
                      <a:r>
                        <a:rPr sz="1200" spc="-10" dirty="0">
                          <a:latin typeface="Times New Roman"/>
                          <a:cs typeface="Times New Roman"/>
                        </a:rPr>
                        <a:t>Subjects</a:t>
                      </a:r>
                      <a:endParaRPr sz="1200">
                        <a:latin typeface="Times New Roman"/>
                        <a:cs typeface="Times New Roman"/>
                      </a:endParaRPr>
                    </a:p>
                  </a:txBody>
                  <a:tcPr marL="0" marR="0" marT="43140" marB="0">
                    <a:lnL w="19050">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75260">
                        <a:lnSpc>
                          <a:spcPct val="100000"/>
                        </a:lnSpc>
                        <a:spcBef>
                          <a:spcPts val="340"/>
                        </a:spcBef>
                      </a:pPr>
                      <a:r>
                        <a:rPr sz="1200" spc="-40" dirty="0">
                          <a:latin typeface="Times New Roman"/>
                          <a:cs typeface="Times New Roman"/>
                          <a:hlinkClick r:id="rId2"/>
                        </a:rPr>
                        <a:t>www.</a:t>
                      </a:r>
                      <a:r>
                        <a:rPr sz="1200" spc="-204" dirty="0">
                          <a:latin typeface="Times New Roman"/>
                          <a:cs typeface="Times New Roman"/>
                          <a:hlinkClick r:id="rId2"/>
                        </a:rPr>
                        <a:t> </a:t>
                      </a:r>
                      <a:r>
                        <a:rPr sz="1200" dirty="0">
                          <a:latin typeface="Times New Roman"/>
                          <a:cs typeface="Times New Roman"/>
                        </a:rPr>
                        <a:t>lycos.com</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12700" algn="ctr">
                        <a:lnSpc>
                          <a:spcPct val="100000"/>
                        </a:lnSpc>
                        <a:spcBef>
                          <a:spcPts val="340"/>
                        </a:spcBef>
                      </a:pPr>
                      <a:r>
                        <a:rPr sz="1200" dirty="0">
                          <a:latin typeface="Times New Roman"/>
                          <a:cs typeface="Times New Roman"/>
                        </a:rPr>
                        <a:t>50</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12700" algn="ctr">
                        <a:lnSpc>
                          <a:spcPct val="100000"/>
                        </a:lnSpc>
                        <a:spcBef>
                          <a:spcPts val="340"/>
                        </a:spcBef>
                      </a:pPr>
                      <a:r>
                        <a:rPr sz="1200" spc="-20" dirty="0">
                          <a:latin typeface="Times New Roman"/>
                          <a:cs typeface="Times New Roman"/>
                        </a:rPr>
                        <a:t>N/A</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r h="456777">
                <a:tc>
                  <a:txBody>
                    <a:bodyPr/>
                    <a:lstStyle/>
                    <a:p>
                      <a:pPr marL="175260">
                        <a:lnSpc>
                          <a:spcPct val="100000"/>
                        </a:lnSpc>
                        <a:spcBef>
                          <a:spcPts val="340"/>
                        </a:spcBef>
                      </a:pPr>
                      <a:r>
                        <a:rPr sz="1200" spc="5" dirty="0">
                          <a:latin typeface="Times New Roman"/>
                          <a:cs typeface="Times New Roman"/>
                        </a:rPr>
                        <a:t>Magellan</a:t>
                      </a:r>
                      <a:endParaRPr sz="1200">
                        <a:latin typeface="Times New Roman"/>
                        <a:cs typeface="Times New Roman"/>
                      </a:endParaRPr>
                    </a:p>
                  </a:txBody>
                  <a:tcPr marL="0" marR="0" marT="43140" marB="0">
                    <a:lnL w="19050">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75260">
                        <a:lnSpc>
                          <a:spcPct val="100000"/>
                        </a:lnSpc>
                        <a:spcBef>
                          <a:spcPts val="340"/>
                        </a:spcBef>
                      </a:pPr>
                      <a:r>
                        <a:rPr sz="1200" spc="5" dirty="0">
                          <a:latin typeface="Times New Roman"/>
                          <a:cs typeface="Times New Roman"/>
                        </a:rPr>
                        <a:t>magellan.excite.com</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12700" algn="ctr">
                        <a:lnSpc>
                          <a:spcPct val="100000"/>
                        </a:lnSpc>
                        <a:spcBef>
                          <a:spcPts val="340"/>
                        </a:spcBef>
                      </a:pPr>
                      <a:r>
                        <a:rPr sz="1200" dirty="0">
                          <a:latin typeface="Times New Roman"/>
                          <a:cs typeface="Times New Roman"/>
                        </a:rPr>
                        <a:t>60</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12700" algn="ctr">
                        <a:lnSpc>
                          <a:spcPct val="100000"/>
                        </a:lnSpc>
                        <a:spcBef>
                          <a:spcPts val="340"/>
                        </a:spcBef>
                      </a:pPr>
                      <a:r>
                        <a:rPr sz="1200" spc="-20" dirty="0">
                          <a:latin typeface="Times New Roman"/>
                          <a:cs typeface="Times New Roman"/>
                        </a:rPr>
                        <a:t>N/A</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r h="352099">
                <a:tc>
                  <a:txBody>
                    <a:bodyPr/>
                    <a:lstStyle/>
                    <a:p>
                      <a:pPr marL="175260">
                        <a:lnSpc>
                          <a:spcPct val="100000"/>
                        </a:lnSpc>
                        <a:spcBef>
                          <a:spcPts val="340"/>
                        </a:spcBef>
                      </a:pPr>
                      <a:r>
                        <a:rPr sz="1200" spc="-15" dirty="0">
                          <a:latin typeface="Times New Roman"/>
                          <a:cs typeface="Times New Roman"/>
                        </a:rPr>
                        <a:t>NewHoo</a:t>
                      </a:r>
                      <a:endParaRPr sz="1200">
                        <a:latin typeface="Times New Roman"/>
                        <a:cs typeface="Times New Roman"/>
                      </a:endParaRPr>
                    </a:p>
                  </a:txBody>
                  <a:tcPr marL="0" marR="0" marT="43140" marB="0">
                    <a:lnL w="19050">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75260">
                        <a:lnSpc>
                          <a:spcPct val="100000"/>
                        </a:lnSpc>
                        <a:spcBef>
                          <a:spcPts val="340"/>
                        </a:spcBef>
                      </a:pPr>
                      <a:r>
                        <a:rPr sz="1200" spc="-40" dirty="0">
                          <a:latin typeface="Times New Roman"/>
                          <a:cs typeface="Times New Roman"/>
                          <a:hlinkClick r:id="rId2"/>
                        </a:rPr>
                        <a:t>www.</a:t>
                      </a:r>
                      <a:r>
                        <a:rPr sz="1200" spc="-204" dirty="0">
                          <a:latin typeface="Times New Roman"/>
                          <a:cs typeface="Times New Roman"/>
                          <a:hlinkClick r:id="rId2"/>
                        </a:rPr>
                        <a:t> </a:t>
                      </a:r>
                      <a:r>
                        <a:rPr sz="1200" dirty="0">
                          <a:latin typeface="Times New Roman"/>
                          <a:cs typeface="Times New Roman"/>
                        </a:rPr>
                        <a:t>newhoo.com</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12700" algn="ctr">
                        <a:lnSpc>
                          <a:spcPct val="100000"/>
                        </a:lnSpc>
                        <a:spcBef>
                          <a:spcPts val="340"/>
                        </a:spcBef>
                      </a:pPr>
                      <a:r>
                        <a:rPr sz="1200" dirty="0">
                          <a:latin typeface="Times New Roman"/>
                          <a:cs typeface="Times New Roman"/>
                        </a:rPr>
                        <a:t>100</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22225" algn="ctr">
                        <a:lnSpc>
                          <a:spcPct val="100000"/>
                        </a:lnSpc>
                        <a:spcBef>
                          <a:spcPts val="340"/>
                        </a:spcBef>
                      </a:pPr>
                      <a:r>
                        <a:rPr sz="1200" dirty="0">
                          <a:latin typeface="Times New Roman"/>
                          <a:cs typeface="Times New Roman"/>
                        </a:rPr>
                        <a:t>23</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r h="456777">
                <a:tc>
                  <a:txBody>
                    <a:bodyPr/>
                    <a:lstStyle/>
                    <a:p>
                      <a:pPr marL="175260">
                        <a:lnSpc>
                          <a:spcPct val="100000"/>
                        </a:lnSpc>
                        <a:spcBef>
                          <a:spcPts val="340"/>
                        </a:spcBef>
                      </a:pPr>
                      <a:r>
                        <a:rPr sz="1200" spc="-10" dirty="0">
                          <a:latin typeface="Times New Roman"/>
                          <a:cs typeface="Times New Roman"/>
                        </a:rPr>
                        <a:t>Netscape</a:t>
                      </a:r>
                      <a:endParaRPr sz="1200">
                        <a:latin typeface="Times New Roman"/>
                        <a:cs typeface="Times New Roman"/>
                      </a:endParaRPr>
                    </a:p>
                  </a:txBody>
                  <a:tcPr marL="0" marR="0" marT="43140" marB="0">
                    <a:lnL w="19050">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75260">
                        <a:lnSpc>
                          <a:spcPct val="100000"/>
                        </a:lnSpc>
                        <a:spcBef>
                          <a:spcPts val="340"/>
                        </a:spcBef>
                      </a:pPr>
                      <a:r>
                        <a:rPr sz="1200" spc="-20" dirty="0">
                          <a:latin typeface="Times New Roman"/>
                          <a:cs typeface="Times New Roman"/>
                        </a:rPr>
                        <a:t>search.</a:t>
                      </a:r>
                      <a:r>
                        <a:rPr sz="1200" spc="-175" dirty="0">
                          <a:latin typeface="Times New Roman"/>
                          <a:cs typeface="Times New Roman"/>
                        </a:rPr>
                        <a:t> </a:t>
                      </a:r>
                      <a:r>
                        <a:rPr sz="1200" spc="-5" dirty="0">
                          <a:latin typeface="Times New Roman"/>
                          <a:cs typeface="Times New Roman"/>
                        </a:rPr>
                        <a:t>netscape.com</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22225" algn="ctr">
                        <a:lnSpc>
                          <a:spcPct val="100000"/>
                        </a:lnSpc>
                        <a:spcBef>
                          <a:spcPts val="340"/>
                        </a:spcBef>
                      </a:pPr>
                      <a:r>
                        <a:rPr sz="1200" spc="-20" dirty="0">
                          <a:latin typeface="Times New Roman"/>
                          <a:cs typeface="Times New Roman"/>
                        </a:rPr>
                        <a:t>N/A</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12700" algn="ctr">
                        <a:lnSpc>
                          <a:spcPct val="100000"/>
                        </a:lnSpc>
                        <a:spcBef>
                          <a:spcPts val="340"/>
                        </a:spcBef>
                      </a:pPr>
                      <a:r>
                        <a:rPr sz="1200" spc="-20" dirty="0">
                          <a:latin typeface="Times New Roman"/>
                          <a:cs typeface="Times New Roman"/>
                        </a:rPr>
                        <a:t>N/A</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r h="352099">
                <a:tc>
                  <a:txBody>
                    <a:bodyPr/>
                    <a:lstStyle/>
                    <a:p>
                      <a:pPr marL="175260">
                        <a:lnSpc>
                          <a:spcPct val="100000"/>
                        </a:lnSpc>
                        <a:spcBef>
                          <a:spcPts val="340"/>
                        </a:spcBef>
                      </a:pPr>
                      <a:r>
                        <a:rPr sz="1200" spc="5" dirty="0">
                          <a:latin typeface="Times New Roman"/>
                          <a:cs typeface="Times New Roman"/>
                        </a:rPr>
                        <a:t>Search.com</a:t>
                      </a:r>
                      <a:endParaRPr sz="1200">
                        <a:latin typeface="Times New Roman"/>
                        <a:cs typeface="Times New Roman"/>
                      </a:endParaRPr>
                    </a:p>
                  </a:txBody>
                  <a:tcPr marL="0" marR="0" marT="43140" marB="0">
                    <a:lnL w="19050">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75260">
                        <a:lnSpc>
                          <a:spcPct val="100000"/>
                        </a:lnSpc>
                        <a:spcBef>
                          <a:spcPts val="340"/>
                        </a:spcBef>
                      </a:pPr>
                      <a:r>
                        <a:rPr sz="1200" dirty="0">
                          <a:latin typeface="Times New Roman"/>
                          <a:cs typeface="Times New Roman"/>
                          <a:hlinkClick r:id="rId3"/>
                        </a:rPr>
                        <a:t>www.search.com</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22225" algn="ctr">
                        <a:lnSpc>
                          <a:spcPct val="100000"/>
                        </a:lnSpc>
                        <a:spcBef>
                          <a:spcPts val="340"/>
                        </a:spcBef>
                      </a:pPr>
                      <a:r>
                        <a:rPr sz="1200" spc="-20" dirty="0">
                          <a:latin typeface="Times New Roman"/>
                          <a:cs typeface="Times New Roman"/>
                        </a:rPr>
                        <a:t>N/A</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12700" algn="ctr">
                        <a:lnSpc>
                          <a:spcPct val="100000"/>
                        </a:lnSpc>
                        <a:spcBef>
                          <a:spcPts val="340"/>
                        </a:spcBef>
                      </a:pPr>
                      <a:r>
                        <a:rPr sz="1200" spc="-20" dirty="0">
                          <a:latin typeface="Times New Roman"/>
                          <a:cs typeface="Times New Roman"/>
                        </a:rPr>
                        <a:t>N/A</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r h="361615">
                <a:tc>
                  <a:txBody>
                    <a:bodyPr/>
                    <a:lstStyle/>
                    <a:p>
                      <a:pPr marL="175260">
                        <a:lnSpc>
                          <a:spcPct val="100000"/>
                        </a:lnSpc>
                        <a:spcBef>
                          <a:spcPts val="340"/>
                        </a:spcBef>
                      </a:pPr>
                      <a:r>
                        <a:rPr sz="1200" spc="-20" dirty="0">
                          <a:latin typeface="Times New Roman"/>
                          <a:cs typeface="Times New Roman"/>
                        </a:rPr>
                        <a:t>Snap</a:t>
                      </a:r>
                      <a:endParaRPr sz="1200">
                        <a:latin typeface="Times New Roman"/>
                        <a:cs typeface="Times New Roman"/>
                      </a:endParaRPr>
                    </a:p>
                  </a:txBody>
                  <a:tcPr marL="0" marR="0" marT="43140" marB="0">
                    <a:lnL w="19050">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75260">
                        <a:lnSpc>
                          <a:spcPct val="100000"/>
                        </a:lnSpc>
                        <a:spcBef>
                          <a:spcPts val="340"/>
                        </a:spcBef>
                      </a:pPr>
                      <a:r>
                        <a:rPr sz="1200" spc="-5" dirty="0">
                          <a:latin typeface="Times New Roman"/>
                          <a:cs typeface="Times New Roman"/>
                          <a:hlinkClick r:id="rId4"/>
                        </a:rPr>
                        <a:t>www.snap.com</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22225" algn="ctr">
                        <a:lnSpc>
                          <a:spcPct val="100000"/>
                        </a:lnSpc>
                        <a:spcBef>
                          <a:spcPts val="340"/>
                        </a:spcBef>
                      </a:pPr>
                      <a:r>
                        <a:rPr sz="1200" spc="-20" dirty="0">
                          <a:latin typeface="Times New Roman"/>
                          <a:cs typeface="Times New Roman"/>
                        </a:rPr>
                        <a:t>N/A</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12700" algn="ctr">
                        <a:lnSpc>
                          <a:spcPct val="100000"/>
                        </a:lnSpc>
                        <a:spcBef>
                          <a:spcPts val="340"/>
                        </a:spcBef>
                      </a:pPr>
                      <a:r>
                        <a:rPr sz="1200" spc="-20" dirty="0">
                          <a:latin typeface="Times New Roman"/>
                          <a:cs typeface="Times New Roman"/>
                        </a:rPr>
                        <a:t>N/A</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r h="352099">
                <a:tc>
                  <a:txBody>
                    <a:bodyPr/>
                    <a:lstStyle/>
                    <a:p>
                      <a:pPr marL="175260">
                        <a:lnSpc>
                          <a:spcPct val="100000"/>
                        </a:lnSpc>
                        <a:spcBef>
                          <a:spcPts val="340"/>
                        </a:spcBef>
                      </a:pPr>
                      <a:r>
                        <a:rPr sz="1200" spc="-15" dirty="0">
                          <a:latin typeface="Times New Roman"/>
                          <a:cs typeface="Times New Roman"/>
                        </a:rPr>
                        <a:t>Yahoo!</a:t>
                      </a:r>
                      <a:endParaRPr sz="1200">
                        <a:latin typeface="Times New Roman"/>
                        <a:cs typeface="Times New Roman"/>
                      </a:endParaRPr>
                    </a:p>
                  </a:txBody>
                  <a:tcPr marL="0" marR="0" marT="43140" marB="0">
                    <a:lnL w="19050">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75260">
                        <a:lnSpc>
                          <a:spcPct val="100000"/>
                        </a:lnSpc>
                        <a:spcBef>
                          <a:spcPts val="340"/>
                        </a:spcBef>
                      </a:pPr>
                      <a:r>
                        <a:rPr sz="1200" dirty="0">
                          <a:latin typeface="Times New Roman"/>
                          <a:cs typeface="Times New Roman"/>
                          <a:hlinkClick r:id="rId5"/>
                        </a:rPr>
                        <a:t>www.yahoo.com</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12700" algn="ctr">
                        <a:lnSpc>
                          <a:spcPct val="100000"/>
                        </a:lnSpc>
                        <a:spcBef>
                          <a:spcPts val="340"/>
                        </a:spcBef>
                      </a:pPr>
                      <a:r>
                        <a:rPr sz="1200" dirty="0">
                          <a:latin typeface="Times New Roman"/>
                          <a:cs typeface="Times New Roman"/>
                        </a:rPr>
                        <a:t>750</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12700" algn="ctr">
                        <a:lnSpc>
                          <a:spcPct val="100000"/>
                        </a:lnSpc>
                        <a:spcBef>
                          <a:spcPts val="340"/>
                        </a:spcBef>
                      </a:pPr>
                      <a:r>
                        <a:rPr sz="1200" spc="-20" dirty="0">
                          <a:latin typeface="Times New Roman"/>
                          <a:cs typeface="Times New Roman"/>
                        </a:rPr>
                        <a:t>N/A</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bl>
          </a:graphicData>
        </a:graphic>
      </p:graphicFrame>
    </p:spTree>
    <p:extLst>
      <p:ext uri="{BB962C8B-B14F-4D97-AF65-F5344CB8AC3E}">
        <p14:creationId xmlns:p14="http://schemas.microsoft.com/office/powerpoint/2010/main" val="158974927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200" y="1134805"/>
            <a:ext cx="1883410" cy="699123"/>
          </a:xfrm>
          <a:prstGeom prst="rect">
            <a:avLst/>
          </a:prstGeom>
        </p:spPr>
        <p:txBody>
          <a:bodyPr vert="horz" wrap="square" lIns="0" tIns="15875" rIns="0" bIns="0" rtlCol="0">
            <a:spAutoFit/>
          </a:bodyPr>
          <a:lstStyle/>
          <a:p>
            <a:pPr marL="12700">
              <a:lnSpc>
                <a:spcPct val="100000"/>
              </a:lnSpc>
              <a:spcBef>
                <a:spcPts val="125"/>
              </a:spcBef>
            </a:pPr>
            <a:r>
              <a:rPr spc="-10" dirty="0"/>
              <a:t>Ranking</a:t>
            </a:r>
          </a:p>
        </p:txBody>
      </p:sp>
      <p:grpSp>
        <p:nvGrpSpPr>
          <p:cNvPr id="3" name="object 3"/>
          <p:cNvGrpSpPr/>
          <p:nvPr/>
        </p:nvGrpSpPr>
        <p:grpSpPr>
          <a:xfrm>
            <a:off x="809628" y="2289438"/>
            <a:ext cx="238125" cy="237905"/>
            <a:chOff x="809625" y="2291556"/>
            <a:chExt cx="238125" cy="238125"/>
          </a:xfrm>
        </p:grpSpPr>
        <p:sp>
          <p:nvSpPr>
            <p:cNvPr id="4" name="object 4"/>
            <p:cNvSpPr/>
            <p:nvPr/>
          </p:nvSpPr>
          <p:spPr>
            <a:xfrm>
              <a:off x="895350" y="2296318"/>
              <a:ext cx="66675" cy="0"/>
            </a:xfrm>
            <a:custGeom>
              <a:avLst/>
              <a:gdLst/>
              <a:ahLst/>
              <a:cxnLst/>
              <a:rect l="l" t="t" r="r" b="b"/>
              <a:pathLst>
                <a:path w="66675">
                  <a:moveTo>
                    <a:pt x="0" y="0"/>
                  </a:moveTo>
                  <a:lnTo>
                    <a:pt x="28575" y="0"/>
                  </a:lnTo>
                </a:path>
                <a:path w="66675">
                  <a:moveTo>
                    <a:pt x="38100" y="0"/>
                  </a:moveTo>
                  <a:lnTo>
                    <a:pt x="666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5" name="object 5"/>
            <p:cNvSpPr/>
            <p:nvPr/>
          </p:nvSpPr>
          <p:spPr>
            <a:xfrm>
              <a:off x="866775" y="2310606"/>
              <a:ext cx="123825" cy="0"/>
            </a:xfrm>
            <a:custGeom>
              <a:avLst/>
              <a:gdLst/>
              <a:ahLst/>
              <a:cxnLst/>
              <a:rect l="l" t="t" r="r" b="b"/>
              <a:pathLst>
                <a:path w="123825">
                  <a:moveTo>
                    <a:pt x="0" y="0"/>
                  </a:moveTo>
                  <a:lnTo>
                    <a:pt x="57150" y="0"/>
                  </a:lnTo>
                </a:path>
                <a:path w="123825">
                  <a:moveTo>
                    <a:pt x="66675" y="0"/>
                  </a:moveTo>
                  <a:lnTo>
                    <a:pt x="1238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 name="object 6"/>
            <p:cNvSpPr/>
            <p:nvPr/>
          </p:nvSpPr>
          <p:spPr>
            <a:xfrm>
              <a:off x="857250" y="2324893"/>
              <a:ext cx="152400" cy="0"/>
            </a:xfrm>
            <a:custGeom>
              <a:avLst/>
              <a:gdLst/>
              <a:ahLst/>
              <a:cxnLst/>
              <a:rect l="l" t="t" r="r" b="b"/>
              <a:pathLst>
                <a:path w="152400">
                  <a:moveTo>
                    <a:pt x="0" y="0"/>
                  </a:moveTo>
                  <a:lnTo>
                    <a:pt x="66675" y="0"/>
                  </a:lnTo>
                </a:path>
                <a:path w="152400">
                  <a:moveTo>
                    <a:pt x="76200" y="0"/>
                  </a:moveTo>
                  <a:lnTo>
                    <a:pt x="152400" y="0"/>
                  </a:lnTo>
                </a:path>
              </a:pathLst>
            </a:custGeom>
            <a:ln w="9525">
              <a:solidFill>
                <a:srgbClr val="CD6200"/>
              </a:solidFill>
            </a:ln>
          </p:spPr>
          <p:txBody>
            <a:bodyPr wrap="square" lIns="0" tIns="0" rIns="0" bIns="0" rtlCol="0"/>
            <a:lstStyle/>
            <a:p>
              <a:endParaRPr smtClean="0">
                <a:solidFill>
                  <a:prstClr val="black"/>
                </a:solidFill>
              </a:endParaRPr>
            </a:p>
          </p:txBody>
        </p:sp>
        <p:sp>
          <p:nvSpPr>
            <p:cNvPr id="7" name="object 7"/>
            <p:cNvSpPr/>
            <p:nvPr/>
          </p:nvSpPr>
          <p:spPr>
            <a:xfrm>
              <a:off x="838200" y="2339181"/>
              <a:ext cx="180975" cy="0"/>
            </a:xfrm>
            <a:custGeom>
              <a:avLst/>
              <a:gdLst/>
              <a:ahLst/>
              <a:cxnLst/>
              <a:rect l="l" t="t" r="r" b="b"/>
              <a:pathLst>
                <a:path w="180975">
                  <a:moveTo>
                    <a:pt x="0" y="0"/>
                  </a:moveTo>
                  <a:lnTo>
                    <a:pt x="85725" y="0"/>
                  </a:lnTo>
                </a:path>
                <a:path w="180975">
                  <a:moveTo>
                    <a:pt x="95250" y="0"/>
                  </a:moveTo>
                  <a:lnTo>
                    <a:pt x="1809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8" name="object 8"/>
            <p:cNvSpPr/>
            <p:nvPr/>
          </p:nvSpPr>
          <p:spPr>
            <a:xfrm>
              <a:off x="828675" y="2353468"/>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9" name="object 9"/>
            <p:cNvSpPr/>
            <p:nvPr/>
          </p:nvSpPr>
          <p:spPr>
            <a:xfrm>
              <a:off x="828675" y="2367756"/>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0" name="object 10"/>
            <p:cNvSpPr/>
            <p:nvPr/>
          </p:nvSpPr>
          <p:spPr>
            <a:xfrm>
              <a:off x="809625" y="2382043"/>
              <a:ext cx="238125" cy="0"/>
            </a:xfrm>
            <a:custGeom>
              <a:avLst/>
              <a:gdLst/>
              <a:ahLst/>
              <a:cxnLst/>
              <a:rect l="l" t="t" r="r" b="b"/>
              <a:pathLst>
                <a:path w="238125">
                  <a:moveTo>
                    <a:pt x="0" y="0"/>
                  </a:moveTo>
                  <a:lnTo>
                    <a:pt x="85725" y="0"/>
                  </a:lnTo>
                </a:path>
                <a:path w="238125">
                  <a:moveTo>
                    <a:pt x="152400" y="0"/>
                  </a:moveTo>
                  <a:lnTo>
                    <a:pt x="2381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11" name="object 11"/>
            <p:cNvSpPr/>
            <p:nvPr/>
          </p:nvSpPr>
          <p:spPr>
            <a:xfrm>
              <a:off x="809625" y="2396331"/>
              <a:ext cx="238125" cy="0"/>
            </a:xfrm>
            <a:custGeom>
              <a:avLst/>
              <a:gdLst/>
              <a:ahLst/>
              <a:cxnLst/>
              <a:rect l="l" t="t" r="r" b="b"/>
              <a:pathLst>
                <a:path w="238125">
                  <a:moveTo>
                    <a:pt x="0" y="0"/>
                  </a:moveTo>
                  <a:lnTo>
                    <a:pt x="85725" y="0"/>
                  </a:lnTo>
                </a:path>
                <a:path w="238125">
                  <a:moveTo>
                    <a:pt x="104775" y="0"/>
                  </a:moveTo>
                  <a:lnTo>
                    <a:pt x="14287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2" name="object 12"/>
            <p:cNvSpPr/>
            <p:nvPr/>
          </p:nvSpPr>
          <p:spPr>
            <a:xfrm>
              <a:off x="809625" y="2410618"/>
              <a:ext cx="238125" cy="9525"/>
            </a:xfrm>
            <a:custGeom>
              <a:avLst/>
              <a:gdLst/>
              <a:ahLst/>
              <a:cxnLst/>
              <a:rect l="l" t="t" r="r" b="b"/>
              <a:pathLst>
                <a:path w="238125" h="9525">
                  <a:moveTo>
                    <a:pt x="104775" y="0"/>
                  </a:moveTo>
                  <a:lnTo>
                    <a:pt x="142875" y="0"/>
                  </a:lnTo>
                </a:path>
                <a:path w="238125" h="9525">
                  <a:moveTo>
                    <a:pt x="0" y="9525"/>
                  </a:moveTo>
                  <a:lnTo>
                    <a:pt x="85725" y="9525"/>
                  </a:lnTo>
                </a:path>
                <a:path w="238125" h="9525">
                  <a:moveTo>
                    <a:pt x="104775" y="9525"/>
                  </a:moveTo>
                  <a:lnTo>
                    <a:pt x="142875" y="9525"/>
                  </a:lnTo>
                </a:path>
                <a:path w="238125" h="9525">
                  <a:moveTo>
                    <a:pt x="152400" y="9525"/>
                  </a:moveTo>
                  <a:lnTo>
                    <a:pt x="23812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13" name="object 13"/>
            <p:cNvSpPr/>
            <p:nvPr/>
          </p:nvSpPr>
          <p:spPr>
            <a:xfrm>
              <a:off x="809625" y="2434431"/>
              <a:ext cx="238125" cy="0"/>
            </a:xfrm>
            <a:custGeom>
              <a:avLst/>
              <a:gdLst/>
              <a:ahLst/>
              <a:cxnLst/>
              <a:rect l="l" t="t" r="r" b="b"/>
              <a:pathLst>
                <a:path w="238125">
                  <a:moveTo>
                    <a:pt x="0" y="0"/>
                  </a:moveTo>
                  <a:lnTo>
                    <a:pt x="8572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4" name="object 14"/>
            <p:cNvSpPr/>
            <p:nvPr/>
          </p:nvSpPr>
          <p:spPr>
            <a:xfrm>
              <a:off x="828675" y="2448718"/>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15" name="object 15"/>
            <p:cNvSpPr/>
            <p:nvPr/>
          </p:nvSpPr>
          <p:spPr>
            <a:xfrm>
              <a:off x="828675" y="2463006"/>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6" name="object 16"/>
            <p:cNvSpPr/>
            <p:nvPr/>
          </p:nvSpPr>
          <p:spPr>
            <a:xfrm>
              <a:off x="838200" y="2477293"/>
              <a:ext cx="180975" cy="0"/>
            </a:xfrm>
            <a:custGeom>
              <a:avLst/>
              <a:gdLst/>
              <a:ahLst/>
              <a:cxnLst/>
              <a:rect l="l" t="t" r="r" b="b"/>
              <a:pathLst>
                <a:path w="180975">
                  <a:moveTo>
                    <a:pt x="0" y="0"/>
                  </a:moveTo>
                  <a:lnTo>
                    <a:pt x="85725" y="0"/>
                  </a:lnTo>
                </a:path>
                <a:path w="180975">
                  <a:moveTo>
                    <a:pt x="95250" y="0"/>
                  </a:moveTo>
                  <a:lnTo>
                    <a:pt x="1809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17" name="object 17"/>
            <p:cNvSpPr/>
            <p:nvPr/>
          </p:nvSpPr>
          <p:spPr>
            <a:xfrm>
              <a:off x="857250" y="2491581"/>
              <a:ext cx="152400" cy="0"/>
            </a:xfrm>
            <a:custGeom>
              <a:avLst/>
              <a:gdLst/>
              <a:ahLst/>
              <a:cxnLst/>
              <a:rect l="l" t="t" r="r" b="b"/>
              <a:pathLst>
                <a:path w="152400">
                  <a:moveTo>
                    <a:pt x="0" y="0"/>
                  </a:moveTo>
                  <a:lnTo>
                    <a:pt x="66675" y="0"/>
                  </a:lnTo>
                </a:path>
                <a:path w="152400">
                  <a:moveTo>
                    <a:pt x="76200" y="0"/>
                  </a:moveTo>
                  <a:lnTo>
                    <a:pt x="1524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8" name="object 18"/>
            <p:cNvSpPr/>
            <p:nvPr/>
          </p:nvSpPr>
          <p:spPr>
            <a:xfrm>
              <a:off x="866775" y="2505868"/>
              <a:ext cx="123825" cy="0"/>
            </a:xfrm>
            <a:custGeom>
              <a:avLst/>
              <a:gdLst/>
              <a:ahLst/>
              <a:cxnLst/>
              <a:rect l="l" t="t" r="r" b="b"/>
              <a:pathLst>
                <a:path w="123825">
                  <a:moveTo>
                    <a:pt x="0" y="0"/>
                  </a:moveTo>
                  <a:lnTo>
                    <a:pt x="57150" y="0"/>
                  </a:lnTo>
                </a:path>
                <a:path w="123825">
                  <a:moveTo>
                    <a:pt x="66675" y="0"/>
                  </a:moveTo>
                  <a:lnTo>
                    <a:pt x="1238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19" name="object 19"/>
            <p:cNvSpPr/>
            <p:nvPr/>
          </p:nvSpPr>
          <p:spPr>
            <a:xfrm>
              <a:off x="895350" y="2520156"/>
              <a:ext cx="66675" cy="0"/>
            </a:xfrm>
            <a:custGeom>
              <a:avLst/>
              <a:gdLst/>
              <a:ahLst/>
              <a:cxnLst/>
              <a:rect l="l" t="t" r="r" b="b"/>
              <a:pathLst>
                <a:path w="66675">
                  <a:moveTo>
                    <a:pt x="0" y="0"/>
                  </a:moveTo>
                  <a:lnTo>
                    <a:pt x="28575" y="0"/>
                  </a:lnTo>
                </a:path>
                <a:path w="66675">
                  <a:moveTo>
                    <a:pt x="38100" y="0"/>
                  </a:moveTo>
                  <a:lnTo>
                    <a:pt x="66675" y="0"/>
                  </a:lnTo>
                </a:path>
              </a:pathLst>
            </a:custGeom>
            <a:ln w="19050">
              <a:solidFill>
                <a:srgbClr val="CD6200"/>
              </a:solidFill>
            </a:ln>
          </p:spPr>
          <p:txBody>
            <a:bodyPr wrap="square" lIns="0" tIns="0" rIns="0" bIns="0" rtlCol="0"/>
            <a:lstStyle/>
            <a:p>
              <a:endParaRPr smtClean="0">
                <a:solidFill>
                  <a:prstClr val="black"/>
                </a:solidFill>
              </a:endParaRPr>
            </a:p>
          </p:txBody>
        </p:sp>
      </p:grpSp>
      <p:sp>
        <p:nvSpPr>
          <p:cNvPr id="20" name="object 20"/>
          <p:cNvSpPr txBox="1"/>
          <p:nvPr/>
        </p:nvSpPr>
        <p:spPr>
          <a:xfrm>
            <a:off x="1111253" y="2082618"/>
            <a:ext cx="7215505" cy="4104970"/>
          </a:xfrm>
          <a:prstGeom prst="rect">
            <a:avLst/>
          </a:prstGeom>
        </p:spPr>
        <p:txBody>
          <a:bodyPr vert="horz" wrap="square" lIns="0" tIns="67310" rIns="0" bIns="0" rtlCol="0">
            <a:spAutoFit/>
          </a:bodyPr>
          <a:lstStyle/>
          <a:p>
            <a:pPr marL="12700">
              <a:spcBef>
                <a:spcPts val="530"/>
              </a:spcBef>
            </a:pPr>
            <a:r>
              <a:rPr sz="3200" spc="5" dirty="0">
                <a:solidFill>
                  <a:prstClr val="black"/>
                </a:solidFill>
                <a:latin typeface="Tahoma"/>
                <a:cs typeface="Tahoma"/>
              </a:rPr>
              <a:t>Not </a:t>
            </a:r>
            <a:r>
              <a:rPr sz="3200" dirty="0">
                <a:solidFill>
                  <a:prstClr val="black"/>
                </a:solidFill>
                <a:latin typeface="Tahoma"/>
                <a:cs typeface="Tahoma"/>
              </a:rPr>
              <a:t>publicly</a:t>
            </a:r>
            <a:r>
              <a:rPr sz="3200" spc="-85" dirty="0">
                <a:solidFill>
                  <a:prstClr val="black"/>
                </a:solidFill>
                <a:latin typeface="Tahoma"/>
                <a:cs typeface="Tahoma"/>
              </a:rPr>
              <a:t> </a:t>
            </a:r>
            <a:r>
              <a:rPr sz="3200" dirty="0">
                <a:solidFill>
                  <a:prstClr val="black"/>
                </a:solidFill>
                <a:latin typeface="Tahoma"/>
                <a:cs typeface="Tahoma"/>
              </a:rPr>
              <a:t>available</a:t>
            </a:r>
            <a:endParaRPr sz="3200">
              <a:solidFill>
                <a:prstClr val="black"/>
              </a:solidFill>
              <a:latin typeface="Tahoma"/>
              <a:cs typeface="Tahoma"/>
            </a:endParaRPr>
          </a:p>
          <a:p>
            <a:pPr marL="12700" marR="812800">
              <a:lnSpc>
                <a:spcPts val="3450"/>
              </a:lnSpc>
              <a:spcBef>
                <a:spcPts val="875"/>
              </a:spcBef>
            </a:pPr>
            <a:r>
              <a:rPr sz="3200" spc="5" dirty="0">
                <a:solidFill>
                  <a:prstClr val="black"/>
                </a:solidFill>
                <a:latin typeface="Tahoma"/>
                <a:cs typeface="Tahoma"/>
              </a:rPr>
              <a:t>Do not </a:t>
            </a:r>
            <a:r>
              <a:rPr sz="3200" dirty="0">
                <a:solidFill>
                  <a:prstClr val="black"/>
                </a:solidFill>
                <a:latin typeface="Tahoma"/>
                <a:cs typeface="Tahoma"/>
              </a:rPr>
              <a:t>allow access </a:t>
            </a:r>
            <a:r>
              <a:rPr sz="3200" spc="5" dirty="0">
                <a:solidFill>
                  <a:prstClr val="black"/>
                </a:solidFill>
                <a:latin typeface="Tahoma"/>
                <a:cs typeface="Tahoma"/>
              </a:rPr>
              <a:t>to the </a:t>
            </a:r>
            <a:r>
              <a:rPr sz="3200" dirty="0">
                <a:solidFill>
                  <a:prstClr val="black"/>
                </a:solidFill>
                <a:latin typeface="Tahoma"/>
                <a:cs typeface="Tahoma"/>
              </a:rPr>
              <a:t>text,</a:t>
            </a:r>
            <a:r>
              <a:rPr sz="3200" spc="-270" dirty="0">
                <a:solidFill>
                  <a:prstClr val="black"/>
                </a:solidFill>
                <a:latin typeface="Tahoma"/>
                <a:cs typeface="Tahoma"/>
              </a:rPr>
              <a:t> </a:t>
            </a:r>
            <a:r>
              <a:rPr sz="3200" dirty="0">
                <a:solidFill>
                  <a:prstClr val="black"/>
                </a:solidFill>
                <a:latin typeface="Tahoma"/>
                <a:cs typeface="Tahoma"/>
              </a:rPr>
              <a:t>but  </a:t>
            </a:r>
            <a:r>
              <a:rPr sz="3200" spc="15" dirty="0">
                <a:solidFill>
                  <a:prstClr val="black"/>
                </a:solidFill>
                <a:latin typeface="Tahoma"/>
                <a:cs typeface="Tahoma"/>
              </a:rPr>
              <a:t>only</a:t>
            </a:r>
            <a:r>
              <a:rPr sz="3200" spc="-20" dirty="0">
                <a:solidFill>
                  <a:prstClr val="black"/>
                </a:solidFill>
                <a:latin typeface="Tahoma"/>
                <a:cs typeface="Tahoma"/>
              </a:rPr>
              <a:t> </a:t>
            </a:r>
            <a:r>
              <a:rPr sz="3200" spc="15" dirty="0">
                <a:solidFill>
                  <a:prstClr val="black"/>
                </a:solidFill>
                <a:latin typeface="Tahoma"/>
                <a:cs typeface="Tahoma"/>
              </a:rPr>
              <a:t>indices</a:t>
            </a:r>
            <a:endParaRPr sz="3200">
              <a:solidFill>
                <a:prstClr val="black"/>
              </a:solidFill>
              <a:latin typeface="Tahoma"/>
              <a:cs typeface="Tahoma"/>
            </a:endParaRPr>
          </a:p>
          <a:p>
            <a:pPr marL="12700" marR="5080">
              <a:lnSpc>
                <a:spcPts val="3450"/>
              </a:lnSpc>
              <a:spcBef>
                <a:spcPts val="750"/>
              </a:spcBef>
            </a:pPr>
            <a:r>
              <a:rPr sz="3200" spc="5" dirty="0">
                <a:solidFill>
                  <a:prstClr val="black"/>
                </a:solidFill>
                <a:latin typeface="Tahoma"/>
                <a:cs typeface="Tahoma"/>
              </a:rPr>
              <a:t>Sometimes too </a:t>
            </a:r>
            <a:r>
              <a:rPr sz="3200" spc="10" dirty="0">
                <a:solidFill>
                  <a:prstClr val="black"/>
                </a:solidFill>
                <a:latin typeface="Tahoma"/>
                <a:cs typeface="Tahoma"/>
              </a:rPr>
              <a:t>many </a:t>
            </a:r>
            <a:r>
              <a:rPr sz="3200" spc="5" dirty="0">
                <a:solidFill>
                  <a:prstClr val="black"/>
                </a:solidFill>
                <a:latin typeface="Tahoma"/>
                <a:cs typeface="Tahoma"/>
              </a:rPr>
              <a:t>relevant pages</a:t>
            </a:r>
            <a:r>
              <a:rPr sz="3200" spc="-120" dirty="0">
                <a:solidFill>
                  <a:prstClr val="black"/>
                </a:solidFill>
                <a:latin typeface="Tahoma"/>
                <a:cs typeface="Tahoma"/>
              </a:rPr>
              <a:t> </a:t>
            </a:r>
            <a:r>
              <a:rPr sz="3200" spc="5" dirty="0">
                <a:solidFill>
                  <a:prstClr val="black"/>
                </a:solidFill>
                <a:latin typeface="Tahoma"/>
                <a:cs typeface="Tahoma"/>
              </a:rPr>
              <a:t>for  </a:t>
            </a:r>
            <a:r>
              <a:rPr sz="3200" spc="10" dirty="0">
                <a:solidFill>
                  <a:prstClr val="black"/>
                </a:solidFill>
                <a:latin typeface="Tahoma"/>
                <a:cs typeface="Tahoma"/>
              </a:rPr>
              <a:t>a </a:t>
            </a:r>
            <a:r>
              <a:rPr sz="3200" spc="15" dirty="0">
                <a:solidFill>
                  <a:prstClr val="black"/>
                </a:solidFill>
                <a:latin typeface="Tahoma"/>
                <a:cs typeface="Tahoma"/>
              </a:rPr>
              <a:t>simple</a:t>
            </a:r>
            <a:r>
              <a:rPr sz="3200" spc="-55" dirty="0">
                <a:solidFill>
                  <a:prstClr val="black"/>
                </a:solidFill>
                <a:latin typeface="Tahoma"/>
                <a:cs typeface="Tahoma"/>
              </a:rPr>
              <a:t> </a:t>
            </a:r>
            <a:r>
              <a:rPr sz="3200" spc="10" dirty="0">
                <a:solidFill>
                  <a:prstClr val="black"/>
                </a:solidFill>
                <a:latin typeface="Tahoma"/>
                <a:cs typeface="Tahoma"/>
              </a:rPr>
              <a:t>query</a:t>
            </a:r>
            <a:endParaRPr sz="3200">
              <a:solidFill>
                <a:prstClr val="black"/>
              </a:solidFill>
              <a:latin typeface="Tahoma"/>
              <a:cs typeface="Tahoma"/>
            </a:endParaRPr>
          </a:p>
          <a:p>
            <a:pPr marL="12700" marR="194945">
              <a:lnSpc>
                <a:spcPts val="3450"/>
              </a:lnSpc>
              <a:spcBef>
                <a:spcPts val="750"/>
              </a:spcBef>
            </a:pPr>
            <a:r>
              <a:rPr sz="3200" spc="5" dirty="0">
                <a:solidFill>
                  <a:prstClr val="black"/>
                </a:solidFill>
                <a:latin typeface="Tahoma"/>
                <a:cs typeface="Tahoma"/>
              </a:rPr>
              <a:t>Hard to compare the quality of</a:t>
            </a:r>
            <a:r>
              <a:rPr sz="3200" spc="-155" dirty="0">
                <a:solidFill>
                  <a:prstClr val="black"/>
                </a:solidFill>
                <a:latin typeface="Tahoma"/>
                <a:cs typeface="Tahoma"/>
              </a:rPr>
              <a:t> </a:t>
            </a:r>
            <a:r>
              <a:rPr sz="3200" spc="5" dirty="0">
                <a:solidFill>
                  <a:prstClr val="black"/>
                </a:solidFill>
                <a:latin typeface="Tahoma"/>
                <a:cs typeface="Tahoma"/>
              </a:rPr>
              <a:t>ranking  </a:t>
            </a:r>
            <a:r>
              <a:rPr sz="3200" spc="10" dirty="0">
                <a:solidFill>
                  <a:prstClr val="black"/>
                </a:solidFill>
                <a:latin typeface="Tahoma"/>
                <a:cs typeface="Tahoma"/>
              </a:rPr>
              <a:t>for two </a:t>
            </a:r>
            <a:r>
              <a:rPr sz="3200" spc="15" dirty="0">
                <a:solidFill>
                  <a:prstClr val="black"/>
                </a:solidFill>
                <a:latin typeface="Tahoma"/>
                <a:cs typeface="Tahoma"/>
              </a:rPr>
              <a:t>search</a:t>
            </a:r>
            <a:r>
              <a:rPr sz="3200" spc="-165" dirty="0">
                <a:solidFill>
                  <a:prstClr val="black"/>
                </a:solidFill>
                <a:latin typeface="Tahoma"/>
                <a:cs typeface="Tahoma"/>
              </a:rPr>
              <a:t> </a:t>
            </a:r>
            <a:r>
              <a:rPr sz="3200" spc="10" dirty="0">
                <a:solidFill>
                  <a:prstClr val="black"/>
                </a:solidFill>
                <a:latin typeface="Tahoma"/>
                <a:cs typeface="Tahoma"/>
              </a:rPr>
              <a:t>engines</a:t>
            </a:r>
            <a:endParaRPr sz="3200">
              <a:solidFill>
                <a:prstClr val="black"/>
              </a:solidFill>
              <a:latin typeface="Tahoma"/>
              <a:cs typeface="Tahoma"/>
            </a:endParaRPr>
          </a:p>
          <a:p>
            <a:pPr marL="12700">
              <a:spcBef>
                <a:spcPts val="310"/>
              </a:spcBef>
            </a:pPr>
            <a:r>
              <a:rPr sz="3200" spc="5" dirty="0">
                <a:solidFill>
                  <a:prstClr val="black"/>
                </a:solidFill>
                <a:latin typeface="Tahoma"/>
                <a:cs typeface="Tahoma"/>
              </a:rPr>
              <a:t>PageRank, Anchor</a:t>
            </a:r>
            <a:r>
              <a:rPr sz="3200" spc="-70" dirty="0">
                <a:solidFill>
                  <a:prstClr val="black"/>
                </a:solidFill>
                <a:latin typeface="Tahoma"/>
                <a:cs typeface="Tahoma"/>
              </a:rPr>
              <a:t> </a:t>
            </a:r>
            <a:r>
              <a:rPr sz="3200" spc="5" dirty="0">
                <a:solidFill>
                  <a:prstClr val="black"/>
                </a:solidFill>
                <a:latin typeface="Tahoma"/>
                <a:cs typeface="Tahoma"/>
              </a:rPr>
              <a:t>Text</a:t>
            </a:r>
            <a:endParaRPr sz="3200">
              <a:solidFill>
                <a:prstClr val="black"/>
              </a:solidFill>
              <a:latin typeface="Tahoma"/>
              <a:cs typeface="Tahoma"/>
            </a:endParaRPr>
          </a:p>
        </p:txBody>
      </p:sp>
      <p:grpSp>
        <p:nvGrpSpPr>
          <p:cNvPr id="21" name="object 21"/>
          <p:cNvGrpSpPr/>
          <p:nvPr/>
        </p:nvGrpSpPr>
        <p:grpSpPr>
          <a:xfrm>
            <a:off x="809628" y="2831860"/>
            <a:ext cx="238125" cy="237905"/>
            <a:chOff x="809625" y="2834481"/>
            <a:chExt cx="238125" cy="238125"/>
          </a:xfrm>
        </p:grpSpPr>
        <p:sp>
          <p:nvSpPr>
            <p:cNvPr id="22" name="object 22"/>
            <p:cNvSpPr/>
            <p:nvPr/>
          </p:nvSpPr>
          <p:spPr>
            <a:xfrm>
              <a:off x="895350" y="2839243"/>
              <a:ext cx="66675" cy="0"/>
            </a:xfrm>
            <a:custGeom>
              <a:avLst/>
              <a:gdLst/>
              <a:ahLst/>
              <a:cxnLst/>
              <a:rect l="l" t="t" r="r" b="b"/>
              <a:pathLst>
                <a:path w="66675">
                  <a:moveTo>
                    <a:pt x="0" y="0"/>
                  </a:moveTo>
                  <a:lnTo>
                    <a:pt x="28575" y="0"/>
                  </a:lnTo>
                </a:path>
                <a:path w="66675">
                  <a:moveTo>
                    <a:pt x="38100" y="0"/>
                  </a:moveTo>
                  <a:lnTo>
                    <a:pt x="666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23" name="object 23"/>
            <p:cNvSpPr/>
            <p:nvPr/>
          </p:nvSpPr>
          <p:spPr>
            <a:xfrm>
              <a:off x="866775" y="2853531"/>
              <a:ext cx="123825" cy="0"/>
            </a:xfrm>
            <a:custGeom>
              <a:avLst/>
              <a:gdLst/>
              <a:ahLst/>
              <a:cxnLst/>
              <a:rect l="l" t="t" r="r" b="b"/>
              <a:pathLst>
                <a:path w="123825">
                  <a:moveTo>
                    <a:pt x="0" y="0"/>
                  </a:moveTo>
                  <a:lnTo>
                    <a:pt x="57150" y="0"/>
                  </a:lnTo>
                </a:path>
                <a:path w="123825">
                  <a:moveTo>
                    <a:pt x="66675" y="0"/>
                  </a:moveTo>
                  <a:lnTo>
                    <a:pt x="1238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4" name="object 24"/>
            <p:cNvSpPr/>
            <p:nvPr/>
          </p:nvSpPr>
          <p:spPr>
            <a:xfrm>
              <a:off x="857250" y="2867818"/>
              <a:ext cx="152400" cy="0"/>
            </a:xfrm>
            <a:custGeom>
              <a:avLst/>
              <a:gdLst/>
              <a:ahLst/>
              <a:cxnLst/>
              <a:rect l="l" t="t" r="r" b="b"/>
              <a:pathLst>
                <a:path w="152400">
                  <a:moveTo>
                    <a:pt x="0" y="0"/>
                  </a:moveTo>
                  <a:lnTo>
                    <a:pt x="66675" y="0"/>
                  </a:lnTo>
                </a:path>
                <a:path w="152400">
                  <a:moveTo>
                    <a:pt x="76200" y="0"/>
                  </a:moveTo>
                  <a:lnTo>
                    <a:pt x="152400" y="0"/>
                  </a:lnTo>
                </a:path>
              </a:pathLst>
            </a:custGeom>
            <a:ln w="9525">
              <a:solidFill>
                <a:srgbClr val="CD6200"/>
              </a:solidFill>
            </a:ln>
          </p:spPr>
          <p:txBody>
            <a:bodyPr wrap="square" lIns="0" tIns="0" rIns="0" bIns="0" rtlCol="0"/>
            <a:lstStyle/>
            <a:p>
              <a:endParaRPr smtClean="0">
                <a:solidFill>
                  <a:prstClr val="black"/>
                </a:solidFill>
              </a:endParaRPr>
            </a:p>
          </p:txBody>
        </p:sp>
        <p:sp>
          <p:nvSpPr>
            <p:cNvPr id="25" name="object 25"/>
            <p:cNvSpPr/>
            <p:nvPr/>
          </p:nvSpPr>
          <p:spPr>
            <a:xfrm>
              <a:off x="838200" y="2882106"/>
              <a:ext cx="180975" cy="0"/>
            </a:xfrm>
            <a:custGeom>
              <a:avLst/>
              <a:gdLst/>
              <a:ahLst/>
              <a:cxnLst/>
              <a:rect l="l" t="t" r="r" b="b"/>
              <a:pathLst>
                <a:path w="180975">
                  <a:moveTo>
                    <a:pt x="0" y="0"/>
                  </a:moveTo>
                  <a:lnTo>
                    <a:pt x="85725" y="0"/>
                  </a:lnTo>
                </a:path>
                <a:path w="180975">
                  <a:moveTo>
                    <a:pt x="95250" y="0"/>
                  </a:moveTo>
                  <a:lnTo>
                    <a:pt x="1809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6" name="object 26"/>
            <p:cNvSpPr/>
            <p:nvPr/>
          </p:nvSpPr>
          <p:spPr>
            <a:xfrm>
              <a:off x="828675" y="2896393"/>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27" name="object 27"/>
            <p:cNvSpPr/>
            <p:nvPr/>
          </p:nvSpPr>
          <p:spPr>
            <a:xfrm>
              <a:off x="828675" y="2910681"/>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8" name="object 28"/>
            <p:cNvSpPr/>
            <p:nvPr/>
          </p:nvSpPr>
          <p:spPr>
            <a:xfrm>
              <a:off x="809625" y="2924968"/>
              <a:ext cx="238125" cy="0"/>
            </a:xfrm>
            <a:custGeom>
              <a:avLst/>
              <a:gdLst/>
              <a:ahLst/>
              <a:cxnLst/>
              <a:rect l="l" t="t" r="r" b="b"/>
              <a:pathLst>
                <a:path w="238125">
                  <a:moveTo>
                    <a:pt x="0" y="0"/>
                  </a:moveTo>
                  <a:lnTo>
                    <a:pt x="85725" y="0"/>
                  </a:lnTo>
                </a:path>
                <a:path w="238125">
                  <a:moveTo>
                    <a:pt x="152400" y="0"/>
                  </a:moveTo>
                  <a:lnTo>
                    <a:pt x="2381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29" name="object 29"/>
            <p:cNvSpPr/>
            <p:nvPr/>
          </p:nvSpPr>
          <p:spPr>
            <a:xfrm>
              <a:off x="809625" y="2939256"/>
              <a:ext cx="238125" cy="0"/>
            </a:xfrm>
            <a:custGeom>
              <a:avLst/>
              <a:gdLst/>
              <a:ahLst/>
              <a:cxnLst/>
              <a:rect l="l" t="t" r="r" b="b"/>
              <a:pathLst>
                <a:path w="238125">
                  <a:moveTo>
                    <a:pt x="0" y="0"/>
                  </a:moveTo>
                  <a:lnTo>
                    <a:pt x="85725" y="0"/>
                  </a:lnTo>
                </a:path>
                <a:path w="238125">
                  <a:moveTo>
                    <a:pt x="104775" y="0"/>
                  </a:moveTo>
                  <a:lnTo>
                    <a:pt x="14287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0" name="object 30"/>
            <p:cNvSpPr/>
            <p:nvPr/>
          </p:nvSpPr>
          <p:spPr>
            <a:xfrm>
              <a:off x="809625" y="2953543"/>
              <a:ext cx="238125" cy="9525"/>
            </a:xfrm>
            <a:custGeom>
              <a:avLst/>
              <a:gdLst/>
              <a:ahLst/>
              <a:cxnLst/>
              <a:rect l="l" t="t" r="r" b="b"/>
              <a:pathLst>
                <a:path w="238125" h="9525">
                  <a:moveTo>
                    <a:pt x="104775" y="0"/>
                  </a:moveTo>
                  <a:lnTo>
                    <a:pt x="142875" y="0"/>
                  </a:lnTo>
                </a:path>
                <a:path w="238125" h="9525">
                  <a:moveTo>
                    <a:pt x="0" y="9525"/>
                  </a:moveTo>
                  <a:lnTo>
                    <a:pt x="85725" y="9525"/>
                  </a:lnTo>
                </a:path>
                <a:path w="238125" h="9525">
                  <a:moveTo>
                    <a:pt x="104775" y="9525"/>
                  </a:moveTo>
                  <a:lnTo>
                    <a:pt x="142875" y="9525"/>
                  </a:lnTo>
                </a:path>
                <a:path w="238125" h="9525">
                  <a:moveTo>
                    <a:pt x="152400" y="9525"/>
                  </a:moveTo>
                  <a:lnTo>
                    <a:pt x="23812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31" name="object 31"/>
            <p:cNvSpPr/>
            <p:nvPr/>
          </p:nvSpPr>
          <p:spPr>
            <a:xfrm>
              <a:off x="809625" y="2977356"/>
              <a:ext cx="238125" cy="0"/>
            </a:xfrm>
            <a:custGeom>
              <a:avLst/>
              <a:gdLst/>
              <a:ahLst/>
              <a:cxnLst/>
              <a:rect l="l" t="t" r="r" b="b"/>
              <a:pathLst>
                <a:path w="238125">
                  <a:moveTo>
                    <a:pt x="0" y="0"/>
                  </a:moveTo>
                  <a:lnTo>
                    <a:pt x="8572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2" name="object 32"/>
            <p:cNvSpPr/>
            <p:nvPr/>
          </p:nvSpPr>
          <p:spPr>
            <a:xfrm>
              <a:off x="828675" y="2991643"/>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33" name="object 33"/>
            <p:cNvSpPr/>
            <p:nvPr/>
          </p:nvSpPr>
          <p:spPr>
            <a:xfrm>
              <a:off x="828675" y="3005931"/>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4" name="object 34"/>
            <p:cNvSpPr/>
            <p:nvPr/>
          </p:nvSpPr>
          <p:spPr>
            <a:xfrm>
              <a:off x="838200" y="3020218"/>
              <a:ext cx="180975" cy="0"/>
            </a:xfrm>
            <a:custGeom>
              <a:avLst/>
              <a:gdLst/>
              <a:ahLst/>
              <a:cxnLst/>
              <a:rect l="l" t="t" r="r" b="b"/>
              <a:pathLst>
                <a:path w="180975">
                  <a:moveTo>
                    <a:pt x="0" y="0"/>
                  </a:moveTo>
                  <a:lnTo>
                    <a:pt x="85725" y="0"/>
                  </a:lnTo>
                </a:path>
                <a:path w="180975">
                  <a:moveTo>
                    <a:pt x="95250" y="0"/>
                  </a:moveTo>
                  <a:lnTo>
                    <a:pt x="1809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35" name="object 35"/>
            <p:cNvSpPr/>
            <p:nvPr/>
          </p:nvSpPr>
          <p:spPr>
            <a:xfrm>
              <a:off x="857250" y="3034506"/>
              <a:ext cx="152400" cy="0"/>
            </a:xfrm>
            <a:custGeom>
              <a:avLst/>
              <a:gdLst/>
              <a:ahLst/>
              <a:cxnLst/>
              <a:rect l="l" t="t" r="r" b="b"/>
              <a:pathLst>
                <a:path w="152400">
                  <a:moveTo>
                    <a:pt x="0" y="0"/>
                  </a:moveTo>
                  <a:lnTo>
                    <a:pt x="66675" y="0"/>
                  </a:lnTo>
                </a:path>
                <a:path w="152400">
                  <a:moveTo>
                    <a:pt x="76200" y="0"/>
                  </a:moveTo>
                  <a:lnTo>
                    <a:pt x="1524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6" name="object 36"/>
            <p:cNvSpPr/>
            <p:nvPr/>
          </p:nvSpPr>
          <p:spPr>
            <a:xfrm>
              <a:off x="866775" y="3048793"/>
              <a:ext cx="123825" cy="0"/>
            </a:xfrm>
            <a:custGeom>
              <a:avLst/>
              <a:gdLst/>
              <a:ahLst/>
              <a:cxnLst/>
              <a:rect l="l" t="t" r="r" b="b"/>
              <a:pathLst>
                <a:path w="123825">
                  <a:moveTo>
                    <a:pt x="0" y="0"/>
                  </a:moveTo>
                  <a:lnTo>
                    <a:pt x="57150" y="0"/>
                  </a:lnTo>
                </a:path>
                <a:path w="123825">
                  <a:moveTo>
                    <a:pt x="66675" y="0"/>
                  </a:moveTo>
                  <a:lnTo>
                    <a:pt x="1238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37" name="object 37"/>
            <p:cNvSpPr/>
            <p:nvPr/>
          </p:nvSpPr>
          <p:spPr>
            <a:xfrm>
              <a:off x="895350" y="3063081"/>
              <a:ext cx="66675" cy="0"/>
            </a:xfrm>
            <a:custGeom>
              <a:avLst/>
              <a:gdLst/>
              <a:ahLst/>
              <a:cxnLst/>
              <a:rect l="l" t="t" r="r" b="b"/>
              <a:pathLst>
                <a:path w="66675">
                  <a:moveTo>
                    <a:pt x="0" y="0"/>
                  </a:moveTo>
                  <a:lnTo>
                    <a:pt x="28575" y="0"/>
                  </a:lnTo>
                </a:path>
                <a:path w="66675">
                  <a:moveTo>
                    <a:pt x="38100" y="0"/>
                  </a:moveTo>
                  <a:lnTo>
                    <a:pt x="66675" y="0"/>
                  </a:lnTo>
                </a:path>
              </a:pathLst>
            </a:custGeom>
            <a:ln w="19050">
              <a:solidFill>
                <a:srgbClr val="CD6200"/>
              </a:solidFill>
            </a:ln>
          </p:spPr>
          <p:txBody>
            <a:bodyPr wrap="square" lIns="0" tIns="0" rIns="0" bIns="0" rtlCol="0"/>
            <a:lstStyle/>
            <a:p>
              <a:endParaRPr smtClean="0">
                <a:solidFill>
                  <a:prstClr val="black"/>
                </a:solidFill>
              </a:endParaRPr>
            </a:p>
          </p:txBody>
        </p:sp>
      </p:grpSp>
      <p:grpSp>
        <p:nvGrpSpPr>
          <p:cNvPr id="38" name="object 38"/>
          <p:cNvGrpSpPr/>
          <p:nvPr/>
        </p:nvGrpSpPr>
        <p:grpSpPr>
          <a:xfrm>
            <a:off x="809628" y="3802512"/>
            <a:ext cx="238125" cy="237905"/>
            <a:chOff x="809625" y="3806031"/>
            <a:chExt cx="238125" cy="238125"/>
          </a:xfrm>
        </p:grpSpPr>
        <p:sp>
          <p:nvSpPr>
            <p:cNvPr id="39" name="object 39"/>
            <p:cNvSpPr/>
            <p:nvPr/>
          </p:nvSpPr>
          <p:spPr>
            <a:xfrm>
              <a:off x="895350" y="3810793"/>
              <a:ext cx="66675" cy="0"/>
            </a:xfrm>
            <a:custGeom>
              <a:avLst/>
              <a:gdLst/>
              <a:ahLst/>
              <a:cxnLst/>
              <a:rect l="l" t="t" r="r" b="b"/>
              <a:pathLst>
                <a:path w="66675">
                  <a:moveTo>
                    <a:pt x="0" y="0"/>
                  </a:moveTo>
                  <a:lnTo>
                    <a:pt x="28575" y="0"/>
                  </a:lnTo>
                </a:path>
                <a:path w="66675">
                  <a:moveTo>
                    <a:pt x="38100" y="0"/>
                  </a:moveTo>
                  <a:lnTo>
                    <a:pt x="666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40" name="object 40"/>
            <p:cNvSpPr/>
            <p:nvPr/>
          </p:nvSpPr>
          <p:spPr>
            <a:xfrm>
              <a:off x="866775" y="3825081"/>
              <a:ext cx="123825" cy="0"/>
            </a:xfrm>
            <a:custGeom>
              <a:avLst/>
              <a:gdLst/>
              <a:ahLst/>
              <a:cxnLst/>
              <a:rect l="l" t="t" r="r" b="b"/>
              <a:pathLst>
                <a:path w="123825">
                  <a:moveTo>
                    <a:pt x="0" y="0"/>
                  </a:moveTo>
                  <a:lnTo>
                    <a:pt x="57150" y="0"/>
                  </a:lnTo>
                </a:path>
                <a:path w="123825">
                  <a:moveTo>
                    <a:pt x="66675" y="0"/>
                  </a:moveTo>
                  <a:lnTo>
                    <a:pt x="1238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1" name="object 41"/>
            <p:cNvSpPr/>
            <p:nvPr/>
          </p:nvSpPr>
          <p:spPr>
            <a:xfrm>
              <a:off x="857250" y="3839368"/>
              <a:ext cx="152400" cy="0"/>
            </a:xfrm>
            <a:custGeom>
              <a:avLst/>
              <a:gdLst/>
              <a:ahLst/>
              <a:cxnLst/>
              <a:rect l="l" t="t" r="r" b="b"/>
              <a:pathLst>
                <a:path w="152400">
                  <a:moveTo>
                    <a:pt x="0" y="0"/>
                  </a:moveTo>
                  <a:lnTo>
                    <a:pt x="66675" y="0"/>
                  </a:lnTo>
                </a:path>
                <a:path w="152400">
                  <a:moveTo>
                    <a:pt x="76200" y="0"/>
                  </a:moveTo>
                  <a:lnTo>
                    <a:pt x="152400" y="0"/>
                  </a:lnTo>
                </a:path>
              </a:pathLst>
            </a:custGeom>
            <a:ln w="9525">
              <a:solidFill>
                <a:srgbClr val="CD6200"/>
              </a:solidFill>
            </a:ln>
          </p:spPr>
          <p:txBody>
            <a:bodyPr wrap="square" lIns="0" tIns="0" rIns="0" bIns="0" rtlCol="0"/>
            <a:lstStyle/>
            <a:p>
              <a:endParaRPr smtClean="0">
                <a:solidFill>
                  <a:prstClr val="black"/>
                </a:solidFill>
              </a:endParaRPr>
            </a:p>
          </p:txBody>
        </p:sp>
        <p:sp>
          <p:nvSpPr>
            <p:cNvPr id="42" name="object 42"/>
            <p:cNvSpPr/>
            <p:nvPr/>
          </p:nvSpPr>
          <p:spPr>
            <a:xfrm>
              <a:off x="838200" y="3853656"/>
              <a:ext cx="180975" cy="0"/>
            </a:xfrm>
            <a:custGeom>
              <a:avLst/>
              <a:gdLst/>
              <a:ahLst/>
              <a:cxnLst/>
              <a:rect l="l" t="t" r="r" b="b"/>
              <a:pathLst>
                <a:path w="180975">
                  <a:moveTo>
                    <a:pt x="0" y="0"/>
                  </a:moveTo>
                  <a:lnTo>
                    <a:pt x="85725" y="0"/>
                  </a:lnTo>
                </a:path>
                <a:path w="180975">
                  <a:moveTo>
                    <a:pt x="95250" y="0"/>
                  </a:moveTo>
                  <a:lnTo>
                    <a:pt x="1809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3" name="object 43"/>
            <p:cNvSpPr/>
            <p:nvPr/>
          </p:nvSpPr>
          <p:spPr>
            <a:xfrm>
              <a:off x="828675" y="3867943"/>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44" name="object 44"/>
            <p:cNvSpPr/>
            <p:nvPr/>
          </p:nvSpPr>
          <p:spPr>
            <a:xfrm>
              <a:off x="828675" y="3882231"/>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5" name="object 45"/>
            <p:cNvSpPr/>
            <p:nvPr/>
          </p:nvSpPr>
          <p:spPr>
            <a:xfrm>
              <a:off x="809625" y="3896518"/>
              <a:ext cx="238125" cy="0"/>
            </a:xfrm>
            <a:custGeom>
              <a:avLst/>
              <a:gdLst/>
              <a:ahLst/>
              <a:cxnLst/>
              <a:rect l="l" t="t" r="r" b="b"/>
              <a:pathLst>
                <a:path w="238125">
                  <a:moveTo>
                    <a:pt x="0" y="0"/>
                  </a:moveTo>
                  <a:lnTo>
                    <a:pt x="85725" y="0"/>
                  </a:lnTo>
                </a:path>
                <a:path w="238125">
                  <a:moveTo>
                    <a:pt x="152400" y="0"/>
                  </a:moveTo>
                  <a:lnTo>
                    <a:pt x="2381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46" name="object 46"/>
            <p:cNvSpPr/>
            <p:nvPr/>
          </p:nvSpPr>
          <p:spPr>
            <a:xfrm>
              <a:off x="809625" y="3910806"/>
              <a:ext cx="238125" cy="0"/>
            </a:xfrm>
            <a:custGeom>
              <a:avLst/>
              <a:gdLst/>
              <a:ahLst/>
              <a:cxnLst/>
              <a:rect l="l" t="t" r="r" b="b"/>
              <a:pathLst>
                <a:path w="238125">
                  <a:moveTo>
                    <a:pt x="0" y="0"/>
                  </a:moveTo>
                  <a:lnTo>
                    <a:pt x="85725" y="0"/>
                  </a:lnTo>
                </a:path>
                <a:path w="238125">
                  <a:moveTo>
                    <a:pt x="104775" y="0"/>
                  </a:moveTo>
                  <a:lnTo>
                    <a:pt x="14287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7" name="object 47"/>
            <p:cNvSpPr/>
            <p:nvPr/>
          </p:nvSpPr>
          <p:spPr>
            <a:xfrm>
              <a:off x="809625" y="3925093"/>
              <a:ext cx="238125" cy="9525"/>
            </a:xfrm>
            <a:custGeom>
              <a:avLst/>
              <a:gdLst/>
              <a:ahLst/>
              <a:cxnLst/>
              <a:rect l="l" t="t" r="r" b="b"/>
              <a:pathLst>
                <a:path w="238125" h="9525">
                  <a:moveTo>
                    <a:pt x="104775" y="0"/>
                  </a:moveTo>
                  <a:lnTo>
                    <a:pt x="142875" y="0"/>
                  </a:lnTo>
                </a:path>
                <a:path w="238125" h="9525">
                  <a:moveTo>
                    <a:pt x="0" y="9525"/>
                  </a:moveTo>
                  <a:lnTo>
                    <a:pt x="85725" y="9525"/>
                  </a:lnTo>
                </a:path>
                <a:path w="238125" h="9525">
                  <a:moveTo>
                    <a:pt x="104775" y="9525"/>
                  </a:moveTo>
                  <a:lnTo>
                    <a:pt x="142875" y="9525"/>
                  </a:lnTo>
                </a:path>
                <a:path w="238125" h="9525">
                  <a:moveTo>
                    <a:pt x="152400" y="9525"/>
                  </a:moveTo>
                  <a:lnTo>
                    <a:pt x="23812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48" name="object 48"/>
            <p:cNvSpPr/>
            <p:nvPr/>
          </p:nvSpPr>
          <p:spPr>
            <a:xfrm>
              <a:off x="809625" y="3948906"/>
              <a:ext cx="238125" cy="0"/>
            </a:xfrm>
            <a:custGeom>
              <a:avLst/>
              <a:gdLst/>
              <a:ahLst/>
              <a:cxnLst/>
              <a:rect l="l" t="t" r="r" b="b"/>
              <a:pathLst>
                <a:path w="238125">
                  <a:moveTo>
                    <a:pt x="0" y="0"/>
                  </a:moveTo>
                  <a:lnTo>
                    <a:pt x="8572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9" name="object 49"/>
            <p:cNvSpPr/>
            <p:nvPr/>
          </p:nvSpPr>
          <p:spPr>
            <a:xfrm>
              <a:off x="828675" y="3963193"/>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50" name="object 50"/>
            <p:cNvSpPr/>
            <p:nvPr/>
          </p:nvSpPr>
          <p:spPr>
            <a:xfrm>
              <a:off x="828675" y="3977481"/>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51" name="object 51"/>
            <p:cNvSpPr/>
            <p:nvPr/>
          </p:nvSpPr>
          <p:spPr>
            <a:xfrm>
              <a:off x="838200" y="3991768"/>
              <a:ext cx="180975" cy="0"/>
            </a:xfrm>
            <a:custGeom>
              <a:avLst/>
              <a:gdLst/>
              <a:ahLst/>
              <a:cxnLst/>
              <a:rect l="l" t="t" r="r" b="b"/>
              <a:pathLst>
                <a:path w="180975">
                  <a:moveTo>
                    <a:pt x="0" y="0"/>
                  </a:moveTo>
                  <a:lnTo>
                    <a:pt x="85725" y="0"/>
                  </a:lnTo>
                </a:path>
                <a:path w="180975">
                  <a:moveTo>
                    <a:pt x="95250" y="0"/>
                  </a:moveTo>
                  <a:lnTo>
                    <a:pt x="1809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52" name="object 52"/>
            <p:cNvSpPr/>
            <p:nvPr/>
          </p:nvSpPr>
          <p:spPr>
            <a:xfrm>
              <a:off x="857250" y="4006056"/>
              <a:ext cx="152400" cy="0"/>
            </a:xfrm>
            <a:custGeom>
              <a:avLst/>
              <a:gdLst/>
              <a:ahLst/>
              <a:cxnLst/>
              <a:rect l="l" t="t" r="r" b="b"/>
              <a:pathLst>
                <a:path w="152400">
                  <a:moveTo>
                    <a:pt x="0" y="0"/>
                  </a:moveTo>
                  <a:lnTo>
                    <a:pt x="66675" y="0"/>
                  </a:lnTo>
                </a:path>
                <a:path w="152400">
                  <a:moveTo>
                    <a:pt x="76200" y="0"/>
                  </a:moveTo>
                  <a:lnTo>
                    <a:pt x="1524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53" name="object 53"/>
            <p:cNvSpPr/>
            <p:nvPr/>
          </p:nvSpPr>
          <p:spPr>
            <a:xfrm>
              <a:off x="866775" y="4020343"/>
              <a:ext cx="123825" cy="0"/>
            </a:xfrm>
            <a:custGeom>
              <a:avLst/>
              <a:gdLst/>
              <a:ahLst/>
              <a:cxnLst/>
              <a:rect l="l" t="t" r="r" b="b"/>
              <a:pathLst>
                <a:path w="123825">
                  <a:moveTo>
                    <a:pt x="0" y="0"/>
                  </a:moveTo>
                  <a:lnTo>
                    <a:pt x="57150" y="0"/>
                  </a:lnTo>
                </a:path>
                <a:path w="123825">
                  <a:moveTo>
                    <a:pt x="66675" y="0"/>
                  </a:moveTo>
                  <a:lnTo>
                    <a:pt x="1238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54" name="object 54"/>
            <p:cNvSpPr/>
            <p:nvPr/>
          </p:nvSpPr>
          <p:spPr>
            <a:xfrm>
              <a:off x="895350" y="4034631"/>
              <a:ext cx="66675" cy="0"/>
            </a:xfrm>
            <a:custGeom>
              <a:avLst/>
              <a:gdLst/>
              <a:ahLst/>
              <a:cxnLst/>
              <a:rect l="l" t="t" r="r" b="b"/>
              <a:pathLst>
                <a:path w="66675">
                  <a:moveTo>
                    <a:pt x="0" y="0"/>
                  </a:moveTo>
                  <a:lnTo>
                    <a:pt x="28575" y="0"/>
                  </a:lnTo>
                </a:path>
                <a:path w="66675">
                  <a:moveTo>
                    <a:pt x="38100" y="0"/>
                  </a:moveTo>
                  <a:lnTo>
                    <a:pt x="66675" y="0"/>
                  </a:lnTo>
                </a:path>
              </a:pathLst>
            </a:custGeom>
            <a:ln w="19050">
              <a:solidFill>
                <a:srgbClr val="CD6200"/>
              </a:solidFill>
            </a:ln>
          </p:spPr>
          <p:txBody>
            <a:bodyPr wrap="square" lIns="0" tIns="0" rIns="0" bIns="0" rtlCol="0"/>
            <a:lstStyle/>
            <a:p>
              <a:endParaRPr smtClean="0">
                <a:solidFill>
                  <a:prstClr val="black"/>
                </a:solidFill>
              </a:endParaRPr>
            </a:p>
          </p:txBody>
        </p:sp>
      </p:grpSp>
      <p:grpSp>
        <p:nvGrpSpPr>
          <p:cNvPr id="55" name="object 55"/>
          <p:cNvGrpSpPr/>
          <p:nvPr/>
        </p:nvGrpSpPr>
        <p:grpSpPr>
          <a:xfrm>
            <a:off x="809628" y="4773163"/>
            <a:ext cx="238125" cy="237905"/>
            <a:chOff x="809625" y="4777581"/>
            <a:chExt cx="238125" cy="238125"/>
          </a:xfrm>
        </p:grpSpPr>
        <p:sp>
          <p:nvSpPr>
            <p:cNvPr id="56" name="object 56"/>
            <p:cNvSpPr/>
            <p:nvPr/>
          </p:nvSpPr>
          <p:spPr>
            <a:xfrm>
              <a:off x="895350" y="4782343"/>
              <a:ext cx="66675" cy="0"/>
            </a:xfrm>
            <a:custGeom>
              <a:avLst/>
              <a:gdLst/>
              <a:ahLst/>
              <a:cxnLst/>
              <a:rect l="l" t="t" r="r" b="b"/>
              <a:pathLst>
                <a:path w="66675">
                  <a:moveTo>
                    <a:pt x="0" y="0"/>
                  </a:moveTo>
                  <a:lnTo>
                    <a:pt x="28575" y="0"/>
                  </a:lnTo>
                </a:path>
                <a:path w="66675">
                  <a:moveTo>
                    <a:pt x="38100" y="0"/>
                  </a:moveTo>
                  <a:lnTo>
                    <a:pt x="666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57" name="object 57"/>
            <p:cNvSpPr/>
            <p:nvPr/>
          </p:nvSpPr>
          <p:spPr>
            <a:xfrm>
              <a:off x="866775" y="4796631"/>
              <a:ext cx="123825" cy="0"/>
            </a:xfrm>
            <a:custGeom>
              <a:avLst/>
              <a:gdLst/>
              <a:ahLst/>
              <a:cxnLst/>
              <a:rect l="l" t="t" r="r" b="b"/>
              <a:pathLst>
                <a:path w="123825">
                  <a:moveTo>
                    <a:pt x="0" y="0"/>
                  </a:moveTo>
                  <a:lnTo>
                    <a:pt x="57150" y="0"/>
                  </a:lnTo>
                </a:path>
                <a:path w="123825">
                  <a:moveTo>
                    <a:pt x="66675" y="0"/>
                  </a:moveTo>
                  <a:lnTo>
                    <a:pt x="1238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58" name="object 58"/>
            <p:cNvSpPr/>
            <p:nvPr/>
          </p:nvSpPr>
          <p:spPr>
            <a:xfrm>
              <a:off x="857250" y="4810918"/>
              <a:ext cx="152400" cy="0"/>
            </a:xfrm>
            <a:custGeom>
              <a:avLst/>
              <a:gdLst/>
              <a:ahLst/>
              <a:cxnLst/>
              <a:rect l="l" t="t" r="r" b="b"/>
              <a:pathLst>
                <a:path w="152400">
                  <a:moveTo>
                    <a:pt x="0" y="0"/>
                  </a:moveTo>
                  <a:lnTo>
                    <a:pt x="66675" y="0"/>
                  </a:lnTo>
                </a:path>
                <a:path w="152400">
                  <a:moveTo>
                    <a:pt x="76200" y="0"/>
                  </a:moveTo>
                  <a:lnTo>
                    <a:pt x="152400" y="0"/>
                  </a:lnTo>
                </a:path>
              </a:pathLst>
            </a:custGeom>
            <a:ln w="9525">
              <a:solidFill>
                <a:srgbClr val="CD6200"/>
              </a:solidFill>
            </a:ln>
          </p:spPr>
          <p:txBody>
            <a:bodyPr wrap="square" lIns="0" tIns="0" rIns="0" bIns="0" rtlCol="0"/>
            <a:lstStyle/>
            <a:p>
              <a:endParaRPr smtClean="0">
                <a:solidFill>
                  <a:prstClr val="black"/>
                </a:solidFill>
              </a:endParaRPr>
            </a:p>
          </p:txBody>
        </p:sp>
        <p:sp>
          <p:nvSpPr>
            <p:cNvPr id="59" name="object 59"/>
            <p:cNvSpPr/>
            <p:nvPr/>
          </p:nvSpPr>
          <p:spPr>
            <a:xfrm>
              <a:off x="838200" y="4825206"/>
              <a:ext cx="180975" cy="0"/>
            </a:xfrm>
            <a:custGeom>
              <a:avLst/>
              <a:gdLst/>
              <a:ahLst/>
              <a:cxnLst/>
              <a:rect l="l" t="t" r="r" b="b"/>
              <a:pathLst>
                <a:path w="180975">
                  <a:moveTo>
                    <a:pt x="0" y="0"/>
                  </a:moveTo>
                  <a:lnTo>
                    <a:pt x="85725" y="0"/>
                  </a:lnTo>
                </a:path>
                <a:path w="180975">
                  <a:moveTo>
                    <a:pt x="95250" y="0"/>
                  </a:moveTo>
                  <a:lnTo>
                    <a:pt x="1809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0" name="object 60"/>
            <p:cNvSpPr/>
            <p:nvPr/>
          </p:nvSpPr>
          <p:spPr>
            <a:xfrm>
              <a:off x="828675" y="4839493"/>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61" name="object 61"/>
            <p:cNvSpPr/>
            <p:nvPr/>
          </p:nvSpPr>
          <p:spPr>
            <a:xfrm>
              <a:off x="828675" y="4853781"/>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2" name="object 62"/>
            <p:cNvSpPr/>
            <p:nvPr/>
          </p:nvSpPr>
          <p:spPr>
            <a:xfrm>
              <a:off x="809625" y="4868068"/>
              <a:ext cx="238125" cy="0"/>
            </a:xfrm>
            <a:custGeom>
              <a:avLst/>
              <a:gdLst/>
              <a:ahLst/>
              <a:cxnLst/>
              <a:rect l="l" t="t" r="r" b="b"/>
              <a:pathLst>
                <a:path w="238125">
                  <a:moveTo>
                    <a:pt x="0" y="0"/>
                  </a:moveTo>
                  <a:lnTo>
                    <a:pt x="85725" y="0"/>
                  </a:lnTo>
                </a:path>
                <a:path w="238125">
                  <a:moveTo>
                    <a:pt x="152400" y="0"/>
                  </a:moveTo>
                  <a:lnTo>
                    <a:pt x="2381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63" name="object 63"/>
            <p:cNvSpPr/>
            <p:nvPr/>
          </p:nvSpPr>
          <p:spPr>
            <a:xfrm>
              <a:off x="809625" y="4882356"/>
              <a:ext cx="238125" cy="0"/>
            </a:xfrm>
            <a:custGeom>
              <a:avLst/>
              <a:gdLst/>
              <a:ahLst/>
              <a:cxnLst/>
              <a:rect l="l" t="t" r="r" b="b"/>
              <a:pathLst>
                <a:path w="238125">
                  <a:moveTo>
                    <a:pt x="0" y="0"/>
                  </a:moveTo>
                  <a:lnTo>
                    <a:pt x="85725" y="0"/>
                  </a:lnTo>
                </a:path>
                <a:path w="238125">
                  <a:moveTo>
                    <a:pt x="104775" y="0"/>
                  </a:moveTo>
                  <a:lnTo>
                    <a:pt x="14287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4" name="object 64"/>
            <p:cNvSpPr/>
            <p:nvPr/>
          </p:nvSpPr>
          <p:spPr>
            <a:xfrm>
              <a:off x="809625" y="4896643"/>
              <a:ext cx="238125" cy="9525"/>
            </a:xfrm>
            <a:custGeom>
              <a:avLst/>
              <a:gdLst/>
              <a:ahLst/>
              <a:cxnLst/>
              <a:rect l="l" t="t" r="r" b="b"/>
              <a:pathLst>
                <a:path w="238125" h="9525">
                  <a:moveTo>
                    <a:pt x="104775" y="0"/>
                  </a:moveTo>
                  <a:lnTo>
                    <a:pt x="142875" y="0"/>
                  </a:lnTo>
                </a:path>
                <a:path w="238125" h="9525">
                  <a:moveTo>
                    <a:pt x="0" y="9525"/>
                  </a:moveTo>
                  <a:lnTo>
                    <a:pt x="85725" y="9525"/>
                  </a:lnTo>
                </a:path>
                <a:path w="238125" h="9525">
                  <a:moveTo>
                    <a:pt x="104775" y="9525"/>
                  </a:moveTo>
                  <a:lnTo>
                    <a:pt x="142875" y="9525"/>
                  </a:lnTo>
                </a:path>
                <a:path w="238125" h="9525">
                  <a:moveTo>
                    <a:pt x="152400" y="9525"/>
                  </a:moveTo>
                  <a:lnTo>
                    <a:pt x="23812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65" name="object 65"/>
            <p:cNvSpPr/>
            <p:nvPr/>
          </p:nvSpPr>
          <p:spPr>
            <a:xfrm>
              <a:off x="809625" y="4920456"/>
              <a:ext cx="238125" cy="0"/>
            </a:xfrm>
            <a:custGeom>
              <a:avLst/>
              <a:gdLst/>
              <a:ahLst/>
              <a:cxnLst/>
              <a:rect l="l" t="t" r="r" b="b"/>
              <a:pathLst>
                <a:path w="238125">
                  <a:moveTo>
                    <a:pt x="0" y="0"/>
                  </a:moveTo>
                  <a:lnTo>
                    <a:pt x="8572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6" name="object 66"/>
            <p:cNvSpPr/>
            <p:nvPr/>
          </p:nvSpPr>
          <p:spPr>
            <a:xfrm>
              <a:off x="828675" y="4934743"/>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67" name="object 67"/>
            <p:cNvSpPr/>
            <p:nvPr/>
          </p:nvSpPr>
          <p:spPr>
            <a:xfrm>
              <a:off x="828675" y="4949031"/>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8" name="object 68"/>
            <p:cNvSpPr/>
            <p:nvPr/>
          </p:nvSpPr>
          <p:spPr>
            <a:xfrm>
              <a:off x="838200" y="4963318"/>
              <a:ext cx="180975" cy="0"/>
            </a:xfrm>
            <a:custGeom>
              <a:avLst/>
              <a:gdLst/>
              <a:ahLst/>
              <a:cxnLst/>
              <a:rect l="l" t="t" r="r" b="b"/>
              <a:pathLst>
                <a:path w="180975">
                  <a:moveTo>
                    <a:pt x="0" y="0"/>
                  </a:moveTo>
                  <a:lnTo>
                    <a:pt x="85725" y="0"/>
                  </a:lnTo>
                </a:path>
                <a:path w="180975">
                  <a:moveTo>
                    <a:pt x="95250" y="0"/>
                  </a:moveTo>
                  <a:lnTo>
                    <a:pt x="1809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69" name="object 69"/>
            <p:cNvSpPr/>
            <p:nvPr/>
          </p:nvSpPr>
          <p:spPr>
            <a:xfrm>
              <a:off x="857250" y="4977606"/>
              <a:ext cx="152400" cy="0"/>
            </a:xfrm>
            <a:custGeom>
              <a:avLst/>
              <a:gdLst/>
              <a:ahLst/>
              <a:cxnLst/>
              <a:rect l="l" t="t" r="r" b="b"/>
              <a:pathLst>
                <a:path w="152400">
                  <a:moveTo>
                    <a:pt x="0" y="0"/>
                  </a:moveTo>
                  <a:lnTo>
                    <a:pt x="66675" y="0"/>
                  </a:lnTo>
                </a:path>
                <a:path w="152400">
                  <a:moveTo>
                    <a:pt x="76200" y="0"/>
                  </a:moveTo>
                  <a:lnTo>
                    <a:pt x="1524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70" name="object 70"/>
            <p:cNvSpPr/>
            <p:nvPr/>
          </p:nvSpPr>
          <p:spPr>
            <a:xfrm>
              <a:off x="866775" y="4991893"/>
              <a:ext cx="123825" cy="0"/>
            </a:xfrm>
            <a:custGeom>
              <a:avLst/>
              <a:gdLst/>
              <a:ahLst/>
              <a:cxnLst/>
              <a:rect l="l" t="t" r="r" b="b"/>
              <a:pathLst>
                <a:path w="123825">
                  <a:moveTo>
                    <a:pt x="0" y="0"/>
                  </a:moveTo>
                  <a:lnTo>
                    <a:pt x="57150" y="0"/>
                  </a:lnTo>
                </a:path>
                <a:path w="123825">
                  <a:moveTo>
                    <a:pt x="66675" y="0"/>
                  </a:moveTo>
                  <a:lnTo>
                    <a:pt x="1238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71" name="object 71"/>
            <p:cNvSpPr/>
            <p:nvPr/>
          </p:nvSpPr>
          <p:spPr>
            <a:xfrm>
              <a:off x="895350" y="5006181"/>
              <a:ext cx="66675" cy="0"/>
            </a:xfrm>
            <a:custGeom>
              <a:avLst/>
              <a:gdLst/>
              <a:ahLst/>
              <a:cxnLst/>
              <a:rect l="l" t="t" r="r" b="b"/>
              <a:pathLst>
                <a:path w="66675">
                  <a:moveTo>
                    <a:pt x="0" y="0"/>
                  </a:moveTo>
                  <a:lnTo>
                    <a:pt x="28575" y="0"/>
                  </a:lnTo>
                </a:path>
                <a:path w="66675">
                  <a:moveTo>
                    <a:pt x="38100" y="0"/>
                  </a:moveTo>
                  <a:lnTo>
                    <a:pt x="66675" y="0"/>
                  </a:lnTo>
                </a:path>
              </a:pathLst>
            </a:custGeom>
            <a:ln w="19050">
              <a:solidFill>
                <a:srgbClr val="CD6200"/>
              </a:solidFill>
            </a:ln>
          </p:spPr>
          <p:txBody>
            <a:bodyPr wrap="square" lIns="0" tIns="0" rIns="0" bIns="0" rtlCol="0"/>
            <a:lstStyle/>
            <a:p>
              <a:endParaRPr smtClean="0">
                <a:solidFill>
                  <a:prstClr val="black"/>
                </a:solidFill>
              </a:endParaRPr>
            </a:p>
          </p:txBody>
        </p:sp>
      </p:grpSp>
      <p:grpSp>
        <p:nvGrpSpPr>
          <p:cNvPr id="72" name="object 72"/>
          <p:cNvGrpSpPr/>
          <p:nvPr/>
        </p:nvGrpSpPr>
        <p:grpSpPr>
          <a:xfrm>
            <a:off x="809628" y="5743814"/>
            <a:ext cx="238125" cy="237905"/>
            <a:chOff x="809625" y="5749131"/>
            <a:chExt cx="238125" cy="238125"/>
          </a:xfrm>
        </p:grpSpPr>
        <p:sp>
          <p:nvSpPr>
            <p:cNvPr id="73" name="object 73"/>
            <p:cNvSpPr/>
            <p:nvPr/>
          </p:nvSpPr>
          <p:spPr>
            <a:xfrm>
              <a:off x="895350" y="5753893"/>
              <a:ext cx="66675" cy="0"/>
            </a:xfrm>
            <a:custGeom>
              <a:avLst/>
              <a:gdLst/>
              <a:ahLst/>
              <a:cxnLst/>
              <a:rect l="l" t="t" r="r" b="b"/>
              <a:pathLst>
                <a:path w="66675">
                  <a:moveTo>
                    <a:pt x="0" y="0"/>
                  </a:moveTo>
                  <a:lnTo>
                    <a:pt x="28575" y="0"/>
                  </a:lnTo>
                </a:path>
                <a:path w="66675">
                  <a:moveTo>
                    <a:pt x="38100" y="0"/>
                  </a:moveTo>
                  <a:lnTo>
                    <a:pt x="666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74" name="object 74"/>
            <p:cNvSpPr/>
            <p:nvPr/>
          </p:nvSpPr>
          <p:spPr>
            <a:xfrm>
              <a:off x="866775" y="5768181"/>
              <a:ext cx="123825" cy="0"/>
            </a:xfrm>
            <a:custGeom>
              <a:avLst/>
              <a:gdLst/>
              <a:ahLst/>
              <a:cxnLst/>
              <a:rect l="l" t="t" r="r" b="b"/>
              <a:pathLst>
                <a:path w="123825">
                  <a:moveTo>
                    <a:pt x="0" y="0"/>
                  </a:moveTo>
                  <a:lnTo>
                    <a:pt x="57150" y="0"/>
                  </a:lnTo>
                </a:path>
                <a:path w="123825">
                  <a:moveTo>
                    <a:pt x="66675" y="0"/>
                  </a:moveTo>
                  <a:lnTo>
                    <a:pt x="1238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75" name="object 75"/>
            <p:cNvSpPr/>
            <p:nvPr/>
          </p:nvSpPr>
          <p:spPr>
            <a:xfrm>
              <a:off x="857250" y="5782468"/>
              <a:ext cx="152400" cy="0"/>
            </a:xfrm>
            <a:custGeom>
              <a:avLst/>
              <a:gdLst/>
              <a:ahLst/>
              <a:cxnLst/>
              <a:rect l="l" t="t" r="r" b="b"/>
              <a:pathLst>
                <a:path w="152400">
                  <a:moveTo>
                    <a:pt x="0" y="0"/>
                  </a:moveTo>
                  <a:lnTo>
                    <a:pt x="66675" y="0"/>
                  </a:lnTo>
                </a:path>
                <a:path w="152400">
                  <a:moveTo>
                    <a:pt x="76200" y="0"/>
                  </a:moveTo>
                  <a:lnTo>
                    <a:pt x="152400" y="0"/>
                  </a:lnTo>
                </a:path>
              </a:pathLst>
            </a:custGeom>
            <a:ln w="9525">
              <a:solidFill>
                <a:srgbClr val="CD6200"/>
              </a:solidFill>
            </a:ln>
          </p:spPr>
          <p:txBody>
            <a:bodyPr wrap="square" lIns="0" tIns="0" rIns="0" bIns="0" rtlCol="0"/>
            <a:lstStyle/>
            <a:p>
              <a:endParaRPr smtClean="0">
                <a:solidFill>
                  <a:prstClr val="black"/>
                </a:solidFill>
              </a:endParaRPr>
            </a:p>
          </p:txBody>
        </p:sp>
        <p:sp>
          <p:nvSpPr>
            <p:cNvPr id="76" name="object 76"/>
            <p:cNvSpPr/>
            <p:nvPr/>
          </p:nvSpPr>
          <p:spPr>
            <a:xfrm>
              <a:off x="838200" y="5796756"/>
              <a:ext cx="180975" cy="0"/>
            </a:xfrm>
            <a:custGeom>
              <a:avLst/>
              <a:gdLst/>
              <a:ahLst/>
              <a:cxnLst/>
              <a:rect l="l" t="t" r="r" b="b"/>
              <a:pathLst>
                <a:path w="180975">
                  <a:moveTo>
                    <a:pt x="0" y="0"/>
                  </a:moveTo>
                  <a:lnTo>
                    <a:pt x="85725" y="0"/>
                  </a:lnTo>
                </a:path>
                <a:path w="180975">
                  <a:moveTo>
                    <a:pt x="95250" y="0"/>
                  </a:moveTo>
                  <a:lnTo>
                    <a:pt x="1809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77" name="object 77"/>
            <p:cNvSpPr/>
            <p:nvPr/>
          </p:nvSpPr>
          <p:spPr>
            <a:xfrm>
              <a:off x="828675" y="5811043"/>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78" name="object 78"/>
            <p:cNvSpPr/>
            <p:nvPr/>
          </p:nvSpPr>
          <p:spPr>
            <a:xfrm>
              <a:off x="828675" y="5825331"/>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79" name="object 79"/>
            <p:cNvSpPr/>
            <p:nvPr/>
          </p:nvSpPr>
          <p:spPr>
            <a:xfrm>
              <a:off x="809625" y="5839618"/>
              <a:ext cx="238125" cy="0"/>
            </a:xfrm>
            <a:custGeom>
              <a:avLst/>
              <a:gdLst/>
              <a:ahLst/>
              <a:cxnLst/>
              <a:rect l="l" t="t" r="r" b="b"/>
              <a:pathLst>
                <a:path w="238125">
                  <a:moveTo>
                    <a:pt x="0" y="0"/>
                  </a:moveTo>
                  <a:lnTo>
                    <a:pt x="85725" y="0"/>
                  </a:lnTo>
                </a:path>
                <a:path w="238125">
                  <a:moveTo>
                    <a:pt x="152400" y="0"/>
                  </a:moveTo>
                  <a:lnTo>
                    <a:pt x="2381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80" name="object 80"/>
            <p:cNvSpPr/>
            <p:nvPr/>
          </p:nvSpPr>
          <p:spPr>
            <a:xfrm>
              <a:off x="809625" y="5853906"/>
              <a:ext cx="238125" cy="0"/>
            </a:xfrm>
            <a:custGeom>
              <a:avLst/>
              <a:gdLst/>
              <a:ahLst/>
              <a:cxnLst/>
              <a:rect l="l" t="t" r="r" b="b"/>
              <a:pathLst>
                <a:path w="238125">
                  <a:moveTo>
                    <a:pt x="0" y="0"/>
                  </a:moveTo>
                  <a:lnTo>
                    <a:pt x="85725" y="0"/>
                  </a:lnTo>
                </a:path>
                <a:path w="238125">
                  <a:moveTo>
                    <a:pt x="104775" y="0"/>
                  </a:moveTo>
                  <a:lnTo>
                    <a:pt x="14287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81" name="object 81"/>
            <p:cNvSpPr/>
            <p:nvPr/>
          </p:nvSpPr>
          <p:spPr>
            <a:xfrm>
              <a:off x="809625" y="5868193"/>
              <a:ext cx="238125" cy="9525"/>
            </a:xfrm>
            <a:custGeom>
              <a:avLst/>
              <a:gdLst/>
              <a:ahLst/>
              <a:cxnLst/>
              <a:rect l="l" t="t" r="r" b="b"/>
              <a:pathLst>
                <a:path w="238125" h="9525">
                  <a:moveTo>
                    <a:pt x="104775" y="0"/>
                  </a:moveTo>
                  <a:lnTo>
                    <a:pt x="142875" y="0"/>
                  </a:lnTo>
                </a:path>
                <a:path w="238125" h="9525">
                  <a:moveTo>
                    <a:pt x="0" y="9525"/>
                  </a:moveTo>
                  <a:lnTo>
                    <a:pt x="85725" y="9525"/>
                  </a:lnTo>
                </a:path>
                <a:path w="238125" h="9525">
                  <a:moveTo>
                    <a:pt x="104775" y="9525"/>
                  </a:moveTo>
                  <a:lnTo>
                    <a:pt x="142875" y="9525"/>
                  </a:lnTo>
                </a:path>
                <a:path w="238125" h="9525">
                  <a:moveTo>
                    <a:pt x="152400" y="9525"/>
                  </a:moveTo>
                  <a:lnTo>
                    <a:pt x="23812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82" name="object 82"/>
            <p:cNvSpPr/>
            <p:nvPr/>
          </p:nvSpPr>
          <p:spPr>
            <a:xfrm>
              <a:off x="809625" y="5892006"/>
              <a:ext cx="238125" cy="0"/>
            </a:xfrm>
            <a:custGeom>
              <a:avLst/>
              <a:gdLst/>
              <a:ahLst/>
              <a:cxnLst/>
              <a:rect l="l" t="t" r="r" b="b"/>
              <a:pathLst>
                <a:path w="238125">
                  <a:moveTo>
                    <a:pt x="0" y="0"/>
                  </a:moveTo>
                  <a:lnTo>
                    <a:pt x="8572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83" name="object 83"/>
            <p:cNvSpPr/>
            <p:nvPr/>
          </p:nvSpPr>
          <p:spPr>
            <a:xfrm>
              <a:off x="828675" y="5906293"/>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84" name="object 84"/>
            <p:cNvSpPr/>
            <p:nvPr/>
          </p:nvSpPr>
          <p:spPr>
            <a:xfrm>
              <a:off x="828675" y="5920581"/>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85" name="object 85"/>
            <p:cNvSpPr/>
            <p:nvPr/>
          </p:nvSpPr>
          <p:spPr>
            <a:xfrm>
              <a:off x="838200" y="5934868"/>
              <a:ext cx="180975" cy="0"/>
            </a:xfrm>
            <a:custGeom>
              <a:avLst/>
              <a:gdLst/>
              <a:ahLst/>
              <a:cxnLst/>
              <a:rect l="l" t="t" r="r" b="b"/>
              <a:pathLst>
                <a:path w="180975">
                  <a:moveTo>
                    <a:pt x="0" y="0"/>
                  </a:moveTo>
                  <a:lnTo>
                    <a:pt x="85725" y="0"/>
                  </a:lnTo>
                </a:path>
                <a:path w="180975">
                  <a:moveTo>
                    <a:pt x="95250" y="0"/>
                  </a:moveTo>
                  <a:lnTo>
                    <a:pt x="1809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86" name="object 86"/>
            <p:cNvSpPr/>
            <p:nvPr/>
          </p:nvSpPr>
          <p:spPr>
            <a:xfrm>
              <a:off x="857250" y="5949156"/>
              <a:ext cx="152400" cy="0"/>
            </a:xfrm>
            <a:custGeom>
              <a:avLst/>
              <a:gdLst/>
              <a:ahLst/>
              <a:cxnLst/>
              <a:rect l="l" t="t" r="r" b="b"/>
              <a:pathLst>
                <a:path w="152400">
                  <a:moveTo>
                    <a:pt x="0" y="0"/>
                  </a:moveTo>
                  <a:lnTo>
                    <a:pt x="66675" y="0"/>
                  </a:lnTo>
                </a:path>
                <a:path w="152400">
                  <a:moveTo>
                    <a:pt x="76200" y="0"/>
                  </a:moveTo>
                  <a:lnTo>
                    <a:pt x="1524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87" name="object 87"/>
            <p:cNvSpPr/>
            <p:nvPr/>
          </p:nvSpPr>
          <p:spPr>
            <a:xfrm>
              <a:off x="866775" y="5963443"/>
              <a:ext cx="123825" cy="0"/>
            </a:xfrm>
            <a:custGeom>
              <a:avLst/>
              <a:gdLst/>
              <a:ahLst/>
              <a:cxnLst/>
              <a:rect l="l" t="t" r="r" b="b"/>
              <a:pathLst>
                <a:path w="123825">
                  <a:moveTo>
                    <a:pt x="0" y="0"/>
                  </a:moveTo>
                  <a:lnTo>
                    <a:pt x="57150" y="0"/>
                  </a:lnTo>
                </a:path>
                <a:path w="123825">
                  <a:moveTo>
                    <a:pt x="66675" y="0"/>
                  </a:moveTo>
                  <a:lnTo>
                    <a:pt x="1238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88" name="object 88"/>
            <p:cNvSpPr/>
            <p:nvPr/>
          </p:nvSpPr>
          <p:spPr>
            <a:xfrm>
              <a:off x="895350" y="5977731"/>
              <a:ext cx="66675" cy="0"/>
            </a:xfrm>
            <a:custGeom>
              <a:avLst/>
              <a:gdLst/>
              <a:ahLst/>
              <a:cxnLst/>
              <a:rect l="l" t="t" r="r" b="b"/>
              <a:pathLst>
                <a:path w="66675">
                  <a:moveTo>
                    <a:pt x="0" y="0"/>
                  </a:moveTo>
                  <a:lnTo>
                    <a:pt x="28575" y="0"/>
                  </a:lnTo>
                </a:path>
                <a:path w="66675">
                  <a:moveTo>
                    <a:pt x="38100" y="0"/>
                  </a:moveTo>
                  <a:lnTo>
                    <a:pt x="66675" y="0"/>
                  </a:lnTo>
                </a:path>
              </a:pathLst>
            </a:custGeom>
            <a:ln w="19050">
              <a:solidFill>
                <a:srgbClr val="CD6200"/>
              </a:solidFill>
            </a:ln>
          </p:spPr>
          <p:txBody>
            <a:bodyPr wrap="square" lIns="0" tIns="0" rIns="0" bIns="0" rtlCol="0"/>
            <a:lstStyle/>
            <a:p>
              <a:endParaRPr smtClean="0">
                <a:solidFill>
                  <a:prstClr val="black"/>
                </a:solidFill>
              </a:endParaRPr>
            </a:p>
          </p:txBody>
        </p:sp>
      </p:grpSp>
    </p:spTree>
    <p:extLst>
      <p:ext uri="{BB962C8B-B14F-4D97-AF65-F5344CB8AC3E}">
        <p14:creationId xmlns:p14="http://schemas.microsoft.com/office/powerpoint/2010/main" val="370708247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200" y="1134805"/>
            <a:ext cx="2340610" cy="699123"/>
          </a:xfrm>
          <a:prstGeom prst="rect">
            <a:avLst/>
          </a:prstGeom>
        </p:spPr>
        <p:txBody>
          <a:bodyPr vert="horz" wrap="square" lIns="0" tIns="15875" rIns="0" bIns="0" rtlCol="0">
            <a:spAutoFit/>
          </a:bodyPr>
          <a:lstStyle/>
          <a:p>
            <a:pPr marL="12700">
              <a:lnSpc>
                <a:spcPct val="100000"/>
              </a:lnSpc>
              <a:spcBef>
                <a:spcPts val="125"/>
              </a:spcBef>
            </a:pPr>
            <a:r>
              <a:rPr spc="15" dirty="0"/>
              <a:t>PageRank</a:t>
            </a:r>
          </a:p>
        </p:txBody>
      </p:sp>
      <p:grpSp>
        <p:nvGrpSpPr>
          <p:cNvPr id="3" name="object 3"/>
          <p:cNvGrpSpPr/>
          <p:nvPr/>
        </p:nvGrpSpPr>
        <p:grpSpPr>
          <a:xfrm>
            <a:off x="809628" y="2260889"/>
            <a:ext cx="180975" cy="180808"/>
            <a:chOff x="809625" y="2262981"/>
            <a:chExt cx="180975" cy="180975"/>
          </a:xfrm>
        </p:grpSpPr>
        <p:sp>
          <p:nvSpPr>
            <p:cNvPr id="4" name="object 4"/>
            <p:cNvSpPr/>
            <p:nvPr/>
          </p:nvSpPr>
          <p:spPr>
            <a:xfrm>
              <a:off x="819150" y="2267743"/>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5" name="object 5"/>
            <p:cNvSpPr/>
            <p:nvPr/>
          </p:nvSpPr>
          <p:spPr>
            <a:xfrm>
              <a:off x="819150" y="23201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 name="object 6"/>
            <p:cNvSpPr/>
            <p:nvPr/>
          </p:nvSpPr>
          <p:spPr>
            <a:xfrm>
              <a:off x="809625" y="2334418"/>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7" name="object 7"/>
            <p:cNvSpPr/>
            <p:nvPr/>
          </p:nvSpPr>
          <p:spPr>
            <a:xfrm>
              <a:off x="819150" y="23963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8" name="object 8"/>
            <p:cNvSpPr/>
            <p:nvPr/>
          </p:nvSpPr>
          <p:spPr>
            <a:xfrm>
              <a:off x="828675" y="2410618"/>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sp>
        <p:nvSpPr>
          <p:cNvPr id="9" name="object 9"/>
          <p:cNvSpPr txBox="1"/>
          <p:nvPr/>
        </p:nvSpPr>
        <p:spPr>
          <a:xfrm>
            <a:off x="1098550" y="2118781"/>
            <a:ext cx="7740650" cy="3164219"/>
          </a:xfrm>
          <a:prstGeom prst="rect">
            <a:avLst/>
          </a:prstGeom>
        </p:spPr>
        <p:txBody>
          <a:bodyPr vert="horz" wrap="square" lIns="0" tIns="12700" rIns="0" bIns="0" rtlCol="0">
            <a:spAutoFit/>
          </a:bodyPr>
          <a:lstStyle/>
          <a:p>
            <a:pPr marL="25400" marR="2884170">
              <a:lnSpc>
                <a:spcPct val="109400"/>
              </a:lnSpc>
              <a:spcBef>
                <a:spcPts val="100"/>
              </a:spcBef>
            </a:pPr>
            <a:r>
              <a:rPr sz="2400" spc="-5" dirty="0">
                <a:solidFill>
                  <a:prstClr val="black"/>
                </a:solidFill>
                <a:latin typeface="Tahoma"/>
                <a:cs typeface="Tahoma"/>
              </a:rPr>
              <a:t>Used by </a:t>
            </a:r>
            <a:r>
              <a:rPr sz="2400" dirty="0">
                <a:solidFill>
                  <a:prstClr val="black"/>
                </a:solidFill>
                <a:latin typeface="Tahoma"/>
                <a:cs typeface="Tahoma"/>
              </a:rPr>
              <a:t>WebQuery </a:t>
            </a:r>
            <a:r>
              <a:rPr sz="2400" spc="-5" dirty="0">
                <a:solidFill>
                  <a:prstClr val="black"/>
                </a:solidFill>
                <a:latin typeface="Tahoma"/>
                <a:cs typeface="Tahoma"/>
              </a:rPr>
              <a:t>and</a:t>
            </a:r>
            <a:r>
              <a:rPr sz="2400" spc="-110" dirty="0">
                <a:solidFill>
                  <a:prstClr val="black"/>
                </a:solidFill>
                <a:latin typeface="Tahoma"/>
                <a:cs typeface="Tahoma"/>
              </a:rPr>
              <a:t> </a:t>
            </a:r>
            <a:r>
              <a:rPr sz="2400" dirty="0">
                <a:solidFill>
                  <a:prstClr val="black"/>
                </a:solidFill>
                <a:latin typeface="Tahoma"/>
                <a:cs typeface="Tahoma"/>
              </a:rPr>
              <a:t>Google  </a:t>
            </a:r>
            <a:r>
              <a:rPr sz="2400" spc="-5" dirty="0" err="1" smtClean="0">
                <a:solidFill>
                  <a:prstClr val="black"/>
                </a:solidFill>
                <a:latin typeface="Tahoma"/>
                <a:cs typeface="Tahoma"/>
              </a:rPr>
              <a:t>Google</a:t>
            </a:r>
            <a:r>
              <a:rPr sz="2400" spc="-5" dirty="0" smtClean="0">
                <a:solidFill>
                  <a:prstClr val="black"/>
                </a:solidFill>
                <a:latin typeface="Tahoma"/>
                <a:cs typeface="Tahoma"/>
              </a:rPr>
              <a:t> </a:t>
            </a:r>
            <a:r>
              <a:rPr sz="2400" spc="-5" dirty="0">
                <a:solidFill>
                  <a:prstClr val="black"/>
                </a:solidFill>
                <a:latin typeface="Tahoma"/>
                <a:cs typeface="Tahoma"/>
              </a:rPr>
              <a:t>simulates users using </a:t>
            </a:r>
            <a:r>
              <a:rPr sz="2400" dirty="0" smtClean="0">
                <a:solidFill>
                  <a:prstClr val="black"/>
                </a:solidFill>
                <a:latin typeface="Tahoma"/>
                <a:cs typeface="Tahoma"/>
              </a:rPr>
              <a:t>the </a:t>
            </a:r>
            <a:r>
              <a:rPr lang="en-US" sz="2400" dirty="0" smtClean="0">
                <a:solidFill>
                  <a:prstClr val="black"/>
                </a:solidFill>
                <a:latin typeface="Tahoma"/>
                <a:cs typeface="Tahoma"/>
              </a:rPr>
              <a:t>s</a:t>
            </a:r>
            <a:r>
              <a:rPr sz="2400" dirty="0" smtClean="0">
                <a:solidFill>
                  <a:prstClr val="black"/>
                </a:solidFill>
                <a:latin typeface="Tahoma"/>
                <a:cs typeface="Tahoma"/>
              </a:rPr>
              <a:t>earch </a:t>
            </a:r>
            <a:r>
              <a:rPr sz="2400" spc="-5" dirty="0">
                <a:solidFill>
                  <a:prstClr val="black"/>
                </a:solidFill>
                <a:latin typeface="Tahoma"/>
                <a:cs typeface="Tahoma"/>
              </a:rPr>
              <a:t>engine </a:t>
            </a:r>
            <a:r>
              <a:rPr sz="2400" dirty="0">
                <a:solidFill>
                  <a:prstClr val="black"/>
                </a:solidFill>
                <a:latin typeface="Tahoma"/>
                <a:cs typeface="Tahoma"/>
              </a:rPr>
              <a:t>to  </a:t>
            </a:r>
            <a:r>
              <a:rPr sz="2400" spc="5" dirty="0">
                <a:solidFill>
                  <a:prstClr val="black"/>
                </a:solidFill>
                <a:latin typeface="Tahoma"/>
                <a:cs typeface="Tahoma"/>
              </a:rPr>
              <a:t>rank documents</a:t>
            </a:r>
            <a:endParaRPr sz="2400" dirty="0">
              <a:solidFill>
                <a:prstClr val="black"/>
              </a:solidFill>
              <a:latin typeface="Tahoma"/>
              <a:cs typeface="Tahoma"/>
            </a:endParaRPr>
          </a:p>
          <a:p>
            <a:pPr marL="25400" marR="1027430">
              <a:lnSpc>
                <a:spcPts val="3150"/>
              </a:lnSpc>
              <a:spcBef>
                <a:spcPts val="100"/>
              </a:spcBef>
            </a:pPr>
            <a:r>
              <a:rPr sz="2400" spc="-5" dirty="0">
                <a:solidFill>
                  <a:prstClr val="black"/>
                </a:solidFill>
                <a:latin typeface="Tahoma"/>
                <a:cs typeface="Tahoma"/>
              </a:rPr>
              <a:t>Google uses citation graph </a:t>
            </a:r>
            <a:r>
              <a:rPr sz="2400" dirty="0">
                <a:solidFill>
                  <a:prstClr val="black"/>
                </a:solidFill>
                <a:latin typeface="Tahoma"/>
                <a:cs typeface="Tahoma"/>
              </a:rPr>
              <a:t>(518 million links)  Google computes 26 million </a:t>
            </a:r>
            <a:r>
              <a:rPr sz="2400" spc="-5" dirty="0">
                <a:solidFill>
                  <a:prstClr val="black"/>
                </a:solidFill>
                <a:latin typeface="Tahoma"/>
                <a:cs typeface="Tahoma"/>
              </a:rPr>
              <a:t>in </a:t>
            </a:r>
            <a:r>
              <a:rPr sz="2400" dirty="0">
                <a:solidFill>
                  <a:prstClr val="black"/>
                </a:solidFill>
                <a:latin typeface="Tahoma"/>
                <a:cs typeface="Tahoma"/>
              </a:rPr>
              <a:t>a </a:t>
            </a:r>
            <a:r>
              <a:rPr sz="2400" spc="-5" dirty="0">
                <a:solidFill>
                  <a:prstClr val="black"/>
                </a:solidFill>
                <a:latin typeface="Tahoma"/>
                <a:cs typeface="Tahoma"/>
              </a:rPr>
              <a:t>few</a:t>
            </a:r>
            <a:r>
              <a:rPr sz="2400" spc="-50" dirty="0">
                <a:solidFill>
                  <a:prstClr val="black"/>
                </a:solidFill>
                <a:latin typeface="Tahoma"/>
                <a:cs typeface="Tahoma"/>
              </a:rPr>
              <a:t> </a:t>
            </a:r>
            <a:r>
              <a:rPr sz="2400" dirty="0">
                <a:solidFill>
                  <a:prstClr val="black"/>
                </a:solidFill>
                <a:latin typeface="Tahoma"/>
                <a:cs typeface="Tahoma"/>
              </a:rPr>
              <a:t>hours</a:t>
            </a:r>
          </a:p>
          <a:p>
            <a:pPr marL="25400">
              <a:spcBef>
                <a:spcPts val="120"/>
              </a:spcBef>
              <a:tabLst>
                <a:tab pos="5387340" algn="l"/>
              </a:tabLst>
            </a:pPr>
            <a:r>
              <a:rPr sz="2400" spc="-5" dirty="0">
                <a:solidFill>
                  <a:prstClr val="black"/>
                </a:solidFill>
                <a:latin typeface="Tahoma"/>
                <a:cs typeface="Tahoma"/>
              </a:rPr>
              <a:t>Many pages point </a:t>
            </a:r>
            <a:r>
              <a:rPr sz="2400" dirty="0">
                <a:solidFill>
                  <a:prstClr val="black"/>
                </a:solidFill>
                <a:latin typeface="Tahoma"/>
                <a:cs typeface="Tahoma"/>
              </a:rPr>
              <a:t>to the result</a:t>
            </a:r>
            <a:r>
              <a:rPr sz="2400" spc="10" dirty="0">
                <a:solidFill>
                  <a:prstClr val="black"/>
                </a:solidFill>
                <a:latin typeface="Tahoma"/>
                <a:cs typeface="Tahoma"/>
              </a:rPr>
              <a:t> </a:t>
            </a:r>
            <a:r>
              <a:rPr sz="2400" spc="-5" dirty="0">
                <a:solidFill>
                  <a:prstClr val="black"/>
                </a:solidFill>
                <a:latin typeface="Tahoma"/>
                <a:cs typeface="Tahoma"/>
              </a:rPr>
              <a:t>page</a:t>
            </a:r>
            <a:r>
              <a:rPr sz="2400" spc="5" dirty="0">
                <a:solidFill>
                  <a:prstClr val="black"/>
                </a:solidFill>
                <a:latin typeface="Tahoma"/>
                <a:cs typeface="Tahoma"/>
              </a:rPr>
              <a:t> </a:t>
            </a:r>
            <a:r>
              <a:rPr sz="2400" dirty="0">
                <a:solidFill>
                  <a:prstClr val="black"/>
                </a:solidFill>
                <a:latin typeface="Times New Roman"/>
                <a:cs typeface="Times New Roman"/>
              </a:rPr>
              <a:t>?	</a:t>
            </a:r>
            <a:r>
              <a:rPr sz="2400" spc="5" dirty="0">
                <a:solidFill>
                  <a:prstClr val="black"/>
                </a:solidFill>
                <a:latin typeface="Tahoma"/>
                <a:cs typeface="Tahoma"/>
              </a:rPr>
              <a:t>High</a:t>
            </a:r>
            <a:r>
              <a:rPr sz="2400" spc="-110" dirty="0">
                <a:solidFill>
                  <a:prstClr val="black"/>
                </a:solidFill>
                <a:latin typeface="Tahoma"/>
                <a:cs typeface="Tahoma"/>
              </a:rPr>
              <a:t> </a:t>
            </a:r>
            <a:r>
              <a:rPr sz="2400" spc="5" dirty="0">
                <a:solidFill>
                  <a:prstClr val="black"/>
                </a:solidFill>
                <a:latin typeface="Tahoma"/>
                <a:cs typeface="Tahoma"/>
              </a:rPr>
              <a:t>ranking</a:t>
            </a:r>
            <a:endParaRPr sz="2400" dirty="0">
              <a:solidFill>
                <a:prstClr val="black"/>
              </a:solidFill>
              <a:latin typeface="Tahoma"/>
              <a:cs typeface="Tahoma"/>
            </a:endParaRPr>
          </a:p>
          <a:p>
            <a:pPr marL="25400">
              <a:lnSpc>
                <a:spcPts val="2715"/>
              </a:lnSpc>
              <a:spcBef>
                <a:spcPts val="345"/>
              </a:spcBef>
            </a:pPr>
            <a:r>
              <a:rPr sz="2400" spc="-5" dirty="0">
                <a:solidFill>
                  <a:prstClr val="black"/>
                </a:solidFill>
                <a:latin typeface="Tahoma"/>
                <a:cs typeface="Tahoma"/>
              </a:rPr>
              <a:t>Some </a:t>
            </a:r>
            <a:r>
              <a:rPr sz="2400" dirty="0">
                <a:solidFill>
                  <a:prstClr val="black"/>
                </a:solidFill>
                <a:latin typeface="Tahoma"/>
                <a:cs typeface="Tahoma"/>
              </a:rPr>
              <a:t>high-ranking </a:t>
            </a:r>
            <a:r>
              <a:rPr sz="2400" spc="-5" dirty="0">
                <a:solidFill>
                  <a:prstClr val="black"/>
                </a:solidFill>
                <a:latin typeface="Tahoma"/>
                <a:cs typeface="Tahoma"/>
              </a:rPr>
              <a:t>pages point </a:t>
            </a:r>
            <a:r>
              <a:rPr sz="2400" dirty="0">
                <a:solidFill>
                  <a:prstClr val="black"/>
                </a:solidFill>
                <a:latin typeface="Tahoma"/>
                <a:cs typeface="Tahoma"/>
              </a:rPr>
              <a:t>to the result </a:t>
            </a:r>
            <a:r>
              <a:rPr sz="2400" spc="-5" dirty="0">
                <a:solidFill>
                  <a:prstClr val="black"/>
                </a:solidFill>
                <a:latin typeface="Tahoma"/>
                <a:cs typeface="Tahoma"/>
              </a:rPr>
              <a:t>page</a:t>
            </a:r>
            <a:r>
              <a:rPr sz="2400" spc="-50" dirty="0">
                <a:solidFill>
                  <a:prstClr val="black"/>
                </a:solidFill>
                <a:latin typeface="Tahoma"/>
                <a:cs typeface="Tahoma"/>
              </a:rPr>
              <a:t> </a:t>
            </a:r>
            <a:r>
              <a:rPr sz="2400" dirty="0">
                <a:solidFill>
                  <a:prstClr val="black"/>
                </a:solidFill>
                <a:latin typeface="Times New Roman"/>
                <a:cs typeface="Times New Roman"/>
              </a:rPr>
              <a:t>?</a:t>
            </a:r>
          </a:p>
          <a:p>
            <a:pPr marL="25400">
              <a:lnSpc>
                <a:spcPts val="2715"/>
              </a:lnSpc>
            </a:pPr>
            <a:r>
              <a:rPr sz="2400" spc="-5" dirty="0">
                <a:solidFill>
                  <a:prstClr val="black"/>
                </a:solidFill>
                <a:latin typeface="Tahoma"/>
                <a:cs typeface="Tahoma"/>
              </a:rPr>
              <a:t>High</a:t>
            </a:r>
            <a:r>
              <a:rPr sz="2400" spc="-10" dirty="0">
                <a:solidFill>
                  <a:prstClr val="black"/>
                </a:solidFill>
                <a:latin typeface="Tahoma"/>
                <a:cs typeface="Tahoma"/>
              </a:rPr>
              <a:t> ranking</a:t>
            </a:r>
            <a:endParaRPr sz="2400" dirty="0">
              <a:solidFill>
                <a:prstClr val="black"/>
              </a:solidFill>
              <a:latin typeface="Tahoma"/>
              <a:cs typeface="Tahoma"/>
            </a:endParaRPr>
          </a:p>
        </p:txBody>
      </p:sp>
      <p:grpSp>
        <p:nvGrpSpPr>
          <p:cNvPr id="10" name="object 10"/>
          <p:cNvGrpSpPr/>
          <p:nvPr/>
        </p:nvGrpSpPr>
        <p:grpSpPr>
          <a:xfrm>
            <a:off x="809628" y="2660569"/>
            <a:ext cx="180975" cy="180808"/>
            <a:chOff x="809625" y="2663031"/>
            <a:chExt cx="180975" cy="180975"/>
          </a:xfrm>
        </p:grpSpPr>
        <p:sp>
          <p:nvSpPr>
            <p:cNvPr id="11" name="object 11"/>
            <p:cNvSpPr/>
            <p:nvPr/>
          </p:nvSpPr>
          <p:spPr>
            <a:xfrm>
              <a:off x="819150" y="2667793"/>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12" name="object 12"/>
            <p:cNvSpPr/>
            <p:nvPr/>
          </p:nvSpPr>
          <p:spPr>
            <a:xfrm>
              <a:off x="819150" y="272018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3" name="object 13"/>
            <p:cNvSpPr/>
            <p:nvPr/>
          </p:nvSpPr>
          <p:spPr>
            <a:xfrm>
              <a:off x="809625" y="2734468"/>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14" name="object 14"/>
            <p:cNvSpPr/>
            <p:nvPr/>
          </p:nvSpPr>
          <p:spPr>
            <a:xfrm>
              <a:off x="819150" y="279638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5" name="object 15"/>
            <p:cNvSpPr/>
            <p:nvPr/>
          </p:nvSpPr>
          <p:spPr>
            <a:xfrm>
              <a:off x="828675" y="2810668"/>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16" name="object 16"/>
          <p:cNvGrpSpPr/>
          <p:nvPr/>
        </p:nvGrpSpPr>
        <p:grpSpPr>
          <a:xfrm>
            <a:off x="809628" y="3459929"/>
            <a:ext cx="180975" cy="180808"/>
            <a:chOff x="809625" y="3463131"/>
            <a:chExt cx="180975" cy="180975"/>
          </a:xfrm>
        </p:grpSpPr>
        <p:sp>
          <p:nvSpPr>
            <p:cNvPr id="17" name="object 17"/>
            <p:cNvSpPr/>
            <p:nvPr/>
          </p:nvSpPr>
          <p:spPr>
            <a:xfrm>
              <a:off x="819150" y="3467893"/>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18" name="object 18"/>
            <p:cNvSpPr/>
            <p:nvPr/>
          </p:nvSpPr>
          <p:spPr>
            <a:xfrm>
              <a:off x="819150" y="352028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9" name="object 19"/>
            <p:cNvSpPr/>
            <p:nvPr/>
          </p:nvSpPr>
          <p:spPr>
            <a:xfrm>
              <a:off x="809625" y="3534568"/>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20" name="object 20"/>
            <p:cNvSpPr/>
            <p:nvPr/>
          </p:nvSpPr>
          <p:spPr>
            <a:xfrm>
              <a:off x="819150" y="359648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1" name="object 21"/>
            <p:cNvSpPr/>
            <p:nvPr/>
          </p:nvSpPr>
          <p:spPr>
            <a:xfrm>
              <a:off x="828675" y="3610768"/>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22" name="object 22"/>
          <p:cNvGrpSpPr/>
          <p:nvPr/>
        </p:nvGrpSpPr>
        <p:grpSpPr>
          <a:xfrm>
            <a:off x="809628" y="4192674"/>
            <a:ext cx="180975" cy="180808"/>
            <a:chOff x="809625" y="4196556"/>
            <a:chExt cx="180975" cy="180975"/>
          </a:xfrm>
        </p:grpSpPr>
        <p:sp>
          <p:nvSpPr>
            <p:cNvPr id="23" name="object 23"/>
            <p:cNvSpPr/>
            <p:nvPr/>
          </p:nvSpPr>
          <p:spPr>
            <a:xfrm>
              <a:off x="819150" y="420131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24" name="object 24"/>
            <p:cNvSpPr/>
            <p:nvPr/>
          </p:nvSpPr>
          <p:spPr>
            <a:xfrm>
              <a:off x="819150" y="42537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5" name="object 25"/>
            <p:cNvSpPr/>
            <p:nvPr/>
          </p:nvSpPr>
          <p:spPr>
            <a:xfrm>
              <a:off x="809625" y="426799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26" name="object 26"/>
            <p:cNvSpPr/>
            <p:nvPr/>
          </p:nvSpPr>
          <p:spPr>
            <a:xfrm>
              <a:off x="819150" y="43299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7" name="object 27"/>
            <p:cNvSpPr/>
            <p:nvPr/>
          </p:nvSpPr>
          <p:spPr>
            <a:xfrm>
              <a:off x="828675" y="434419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28" name="object 28"/>
          <p:cNvGrpSpPr/>
          <p:nvPr/>
        </p:nvGrpSpPr>
        <p:grpSpPr>
          <a:xfrm>
            <a:off x="809628" y="4592354"/>
            <a:ext cx="180975" cy="180808"/>
            <a:chOff x="809625" y="4596606"/>
            <a:chExt cx="180975" cy="180975"/>
          </a:xfrm>
        </p:grpSpPr>
        <p:sp>
          <p:nvSpPr>
            <p:cNvPr id="29" name="object 29"/>
            <p:cNvSpPr/>
            <p:nvPr/>
          </p:nvSpPr>
          <p:spPr>
            <a:xfrm>
              <a:off x="819150" y="460136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30" name="object 30"/>
            <p:cNvSpPr/>
            <p:nvPr/>
          </p:nvSpPr>
          <p:spPr>
            <a:xfrm>
              <a:off x="819150" y="46537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1" name="object 31"/>
            <p:cNvSpPr/>
            <p:nvPr/>
          </p:nvSpPr>
          <p:spPr>
            <a:xfrm>
              <a:off x="809625" y="466804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32" name="object 32"/>
            <p:cNvSpPr/>
            <p:nvPr/>
          </p:nvSpPr>
          <p:spPr>
            <a:xfrm>
              <a:off x="819150" y="47299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3" name="object 33"/>
            <p:cNvSpPr/>
            <p:nvPr/>
          </p:nvSpPr>
          <p:spPr>
            <a:xfrm>
              <a:off x="828675" y="474424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34" name="object 34"/>
          <p:cNvGrpSpPr/>
          <p:nvPr/>
        </p:nvGrpSpPr>
        <p:grpSpPr>
          <a:xfrm>
            <a:off x="809628" y="4992034"/>
            <a:ext cx="180975" cy="180808"/>
            <a:chOff x="809625" y="4996656"/>
            <a:chExt cx="180975" cy="180975"/>
          </a:xfrm>
        </p:grpSpPr>
        <p:sp>
          <p:nvSpPr>
            <p:cNvPr id="35" name="object 35"/>
            <p:cNvSpPr/>
            <p:nvPr/>
          </p:nvSpPr>
          <p:spPr>
            <a:xfrm>
              <a:off x="819150" y="500141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36" name="object 36"/>
            <p:cNvSpPr/>
            <p:nvPr/>
          </p:nvSpPr>
          <p:spPr>
            <a:xfrm>
              <a:off x="819150" y="50538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7" name="object 37"/>
            <p:cNvSpPr/>
            <p:nvPr/>
          </p:nvSpPr>
          <p:spPr>
            <a:xfrm>
              <a:off x="809625" y="506809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38" name="object 38"/>
            <p:cNvSpPr/>
            <p:nvPr/>
          </p:nvSpPr>
          <p:spPr>
            <a:xfrm>
              <a:off x="819150" y="51300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9" name="object 39"/>
            <p:cNvSpPr/>
            <p:nvPr/>
          </p:nvSpPr>
          <p:spPr>
            <a:xfrm>
              <a:off x="828675" y="514429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40" name="object 40"/>
          <p:cNvGrpSpPr/>
          <p:nvPr/>
        </p:nvGrpSpPr>
        <p:grpSpPr>
          <a:xfrm>
            <a:off x="809628" y="5401230"/>
            <a:ext cx="180975" cy="180808"/>
            <a:chOff x="809625" y="5406231"/>
            <a:chExt cx="180975" cy="180975"/>
          </a:xfrm>
        </p:grpSpPr>
        <p:sp>
          <p:nvSpPr>
            <p:cNvPr id="41" name="object 41"/>
            <p:cNvSpPr/>
            <p:nvPr/>
          </p:nvSpPr>
          <p:spPr>
            <a:xfrm>
              <a:off x="819150" y="5410993"/>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42" name="object 42"/>
            <p:cNvSpPr/>
            <p:nvPr/>
          </p:nvSpPr>
          <p:spPr>
            <a:xfrm>
              <a:off x="819150" y="546338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3" name="object 43"/>
            <p:cNvSpPr/>
            <p:nvPr/>
          </p:nvSpPr>
          <p:spPr>
            <a:xfrm>
              <a:off x="809625" y="5477668"/>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44" name="object 44"/>
            <p:cNvSpPr/>
            <p:nvPr/>
          </p:nvSpPr>
          <p:spPr>
            <a:xfrm>
              <a:off x="819150" y="553958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5" name="object 45"/>
            <p:cNvSpPr/>
            <p:nvPr/>
          </p:nvSpPr>
          <p:spPr>
            <a:xfrm>
              <a:off x="828675" y="5553868"/>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spTree>
    <p:extLst>
      <p:ext uri="{BB962C8B-B14F-4D97-AF65-F5344CB8AC3E}">
        <p14:creationId xmlns:p14="http://schemas.microsoft.com/office/powerpoint/2010/main" val="319366341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200" y="1134805"/>
            <a:ext cx="2778760" cy="699123"/>
          </a:xfrm>
          <a:prstGeom prst="rect">
            <a:avLst/>
          </a:prstGeom>
        </p:spPr>
        <p:txBody>
          <a:bodyPr vert="horz" wrap="square" lIns="0" tIns="15875" rIns="0" bIns="0" rtlCol="0">
            <a:spAutoFit/>
          </a:bodyPr>
          <a:lstStyle/>
          <a:p>
            <a:pPr marL="12700">
              <a:lnSpc>
                <a:spcPct val="100000"/>
              </a:lnSpc>
              <a:spcBef>
                <a:spcPts val="125"/>
              </a:spcBef>
            </a:pPr>
            <a:r>
              <a:rPr dirty="0"/>
              <a:t>Anchor</a:t>
            </a:r>
            <a:r>
              <a:rPr spc="-55" dirty="0"/>
              <a:t> </a:t>
            </a:r>
            <a:r>
              <a:rPr dirty="0"/>
              <a:t>Text</a:t>
            </a:r>
          </a:p>
        </p:txBody>
      </p:sp>
      <p:grpSp>
        <p:nvGrpSpPr>
          <p:cNvPr id="3" name="object 3"/>
          <p:cNvGrpSpPr/>
          <p:nvPr/>
        </p:nvGrpSpPr>
        <p:grpSpPr>
          <a:xfrm>
            <a:off x="809628" y="2298953"/>
            <a:ext cx="219075" cy="218872"/>
            <a:chOff x="809625" y="2301081"/>
            <a:chExt cx="219075" cy="219075"/>
          </a:xfrm>
        </p:grpSpPr>
        <p:sp>
          <p:nvSpPr>
            <p:cNvPr id="4" name="object 4"/>
            <p:cNvSpPr/>
            <p:nvPr/>
          </p:nvSpPr>
          <p:spPr>
            <a:xfrm>
              <a:off x="885825" y="2305843"/>
              <a:ext cx="66675" cy="0"/>
            </a:xfrm>
            <a:custGeom>
              <a:avLst/>
              <a:gdLst/>
              <a:ahLst/>
              <a:cxnLst/>
              <a:rect l="l" t="t" r="r" b="b"/>
              <a:pathLst>
                <a:path w="66675">
                  <a:moveTo>
                    <a:pt x="0" y="0"/>
                  </a:moveTo>
                  <a:lnTo>
                    <a:pt x="28575" y="0"/>
                  </a:lnTo>
                </a:path>
                <a:path w="66675">
                  <a:moveTo>
                    <a:pt x="38100" y="0"/>
                  </a:moveTo>
                  <a:lnTo>
                    <a:pt x="666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5" name="object 5"/>
            <p:cNvSpPr/>
            <p:nvPr/>
          </p:nvSpPr>
          <p:spPr>
            <a:xfrm>
              <a:off x="866775" y="2320131"/>
              <a:ext cx="114300" cy="0"/>
            </a:xfrm>
            <a:custGeom>
              <a:avLst/>
              <a:gdLst/>
              <a:ahLst/>
              <a:cxnLst/>
              <a:rect l="l" t="t" r="r" b="b"/>
              <a:pathLst>
                <a:path w="114300">
                  <a:moveTo>
                    <a:pt x="0" y="0"/>
                  </a:moveTo>
                  <a:lnTo>
                    <a:pt x="47625" y="0"/>
                  </a:lnTo>
                </a:path>
                <a:path w="114300">
                  <a:moveTo>
                    <a:pt x="57150" y="0"/>
                  </a:moveTo>
                  <a:lnTo>
                    <a:pt x="1143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 name="object 6"/>
            <p:cNvSpPr/>
            <p:nvPr/>
          </p:nvSpPr>
          <p:spPr>
            <a:xfrm>
              <a:off x="838200" y="2334418"/>
              <a:ext cx="161925" cy="9525"/>
            </a:xfrm>
            <a:custGeom>
              <a:avLst/>
              <a:gdLst/>
              <a:ahLst/>
              <a:cxnLst/>
              <a:rect l="l" t="t" r="r" b="b"/>
              <a:pathLst>
                <a:path w="161925" h="9525">
                  <a:moveTo>
                    <a:pt x="9525" y="0"/>
                  </a:moveTo>
                  <a:lnTo>
                    <a:pt x="76200" y="0"/>
                  </a:lnTo>
                </a:path>
                <a:path w="161925" h="9525">
                  <a:moveTo>
                    <a:pt x="85725" y="0"/>
                  </a:moveTo>
                  <a:lnTo>
                    <a:pt x="152400" y="0"/>
                  </a:lnTo>
                </a:path>
                <a:path w="161925" h="9525">
                  <a:moveTo>
                    <a:pt x="0" y="9525"/>
                  </a:moveTo>
                  <a:lnTo>
                    <a:pt x="76200" y="9525"/>
                  </a:lnTo>
                </a:path>
                <a:path w="161925" h="9525">
                  <a:moveTo>
                    <a:pt x="85725" y="9525"/>
                  </a:moveTo>
                  <a:lnTo>
                    <a:pt x="16192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7" name="object 7"/>
            <p:cNvSpPr/>
            <p:nvPr/>
          </p:nvSpPr>
          <p:spPr>
            <a:xfrm>
              <a:off x="828675" y="2358231"/>
              <a:ext cx="190500" cy="0"/>
            </a:xfrm>
            <a:custGeom>
              <a:avLst/>
              <a:gdLst/>
              <a:ahLst/>
              <a:cxnLst/>
              <a:rect l="l" t="t" r="r" b="b"/>
              <a:pathLst>
                <a:path w="190500">
                  <a:moveTo>
                    <a:pt x="0" y="0"/>
                  </a:moveTo>
                  <a:lnTo>
                    <a:pt x="85725" y="0"/>
                  </a:lnTo>
                </a:path>
                <a:path w="190500">
                  <a:moveTo>
                    <a:pt x="95250" y="0"/>
                  </a:moveTo>
                  <a:lnTo>
                    <a:pt x="1905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8" name="object 8"/>
            <p:cNvSpPr/>
            <p:nvPr/>
          </p:nvSpPr>
          <p:spPr>
            <a:xfrm>
              <a:off x="809625" y="2372518"/>
              <a:ext cx="219075" cy="9525"/>
            </a:xfrm>
            <a:custGeom>
              <a:avLst/>
              <a:gdLst/>
              <a:ahLst/>
              <a:cxnLst/>
              <a:rect l="l" t="t" r="r" b="b"/>
              <a:pathLst>
                <a:path w="219075" h="9525">
                  <a:moveTo>
                    <a:pt x="19050" y="0"/>
                  </a:moveTo>
                  <a:lnTo>
                    <a:pt x="104775" y="0"/>
                  </a:lnTo>
                </a:path>
                <a:path w="219075" h="9525">
                  <a:moveTo>
                    <a:pt x="114300" y="0"/>
                  </a:moveTo>
                  <a:lnTo>
                    <a:pt x="209550" y="0"/>
                  </a:lnTo>
                </a:path>
                <a:path w="219075" h="9525">
                  <a:moveTo>
                    <a:pt x="0" y="9525"/>
                  </a:moveTo>
                  <a:lnTo>
                    <a:pt x="76200" y="9525"/>
                  </a:lnTo>
                </a:path>
                <a:path w="219075" h="9525">
                  <a:moveTo>
                    <a:pt x="142875" y="9525"/>
                  </a:moveTo>
                  <a:lnTo>
                    <a:pt x="21907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9" name="object 9"/>
            <p:cNvSpPr/>
            <p:nvPr/>
          </p:nvSpPr>
          <p:spPr>
            <a:xfrm>
              <a:off x="809625" y="2396331"/>
              <a:ext cx="219075" cy="0"/>
            </a:xfrm>
            <a:custGeom>
              <a:avLst/>
              <a:gdLst/>
              <a:ahLst/>
              <a:cxnLst/>
              <a:rect l="l" t="t" r="r" b="b"/>
              <a:pathLst>
                <a:path w="219075">
                  <a:moveTo>
                    <a:pt x="0" y="0"/>
                  </a:moveTo>
                  <a:lnTo>
                    <a:pt x="76200" y="0"/>
                  </a:lnTo>
                </a:path>
                <a:path w="219075">
                  <a:moveTo>
                    <a:pt x="95250" y="0"/>
                  </a:moveTo>
                  <a:lnTo>
                    <a:pt x="133350" y="0"/>
                  </a:lnTo>
                </a:path>
                <a:path w="219075">
                  <a:moveTo>
                    <a:pt x="142875" y="0"/>
                  </a:moveTo>
                  <a:lnTo>
                    <a:pt x="2190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0" name="object 10"/>
            <p:cNvSpPr/>
            <p:nvPr/>
          </p:nvSpPr>
          <p:spPr>
            <a:xfrm>
              <a:off x="809625" y="2410618"/>
              <a:ext cx="219075" cy="9525"/>
            </a:xfrm>
            <a:custGeom>
              <a:avLst/>
              <a:gdLst/>
              <a:ahLst/>
              <a:cxnLst/>
              <a:rect l="l" t="t" r="r" b="b"/>
              <a:pathLst>
                <a:path w="219075" h="9525">
                  <a:moveTo>
                    <a:pt x="95250" y="0"/>
                  </a:moveTo>
                  <a:lnTo>
                    <a:pt x="133350" y="0"/>
                  </a:lnTo>
                </a:path>
                <a:path w="219075" h="9525">
                  <a:moveTo>
                    <a:pt x="0" y="9525"/>
                  </a:moveTo>
                  <a:lnTo>
                    <a:pt x="76200" y="9525"/>
                  </a:lnTo>
                </a:path>
                <a:path w="219075" h="9525">
                  <a:moveTo>
                    <a:pt x="95250" y="9525"/>
                  </a:moveTo>
                  <a:lnTo>
                    <a:pt x="133350" y="9525"/>
                  </a:lnTo>
                </a:path>
                <a:path w="219075" h="9525">
                  <a:moveTo>
                    <a:pt x="142875" y="9525"/>
                  </a:moveTo>
                  <a:lnTo>
                    <a:pt x="21907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11" name="object 11"/>
            <p:cNvSpPr/>
            <p:nvPr/>
          </p:nvSpPr>
          <p:spPr>
            <a:xfrm>
              <a:off x="809625" y="2434431"/>
              <a:ext cx="219075" cy="0"/>
            </a:xfrm>
            <a:custGeom>
              <a:avLst/>
              <a:gdLst/>
              <a:ahLst/>
              <a:cxnLst/>
              <a:rect l="l" t="t" r="r" b="b"/>
              <a:pathLst>
                <a:path w="219075">
                  <a:moveTo>
                    <a:pt x="0" y="0"/>
                  </a:moveTo>
                  <a:lnTo>
                    <a:pt x="76200" y="0"/>
                  </a:lnTo>
                </a:path>
                <a:path w="219075">
                  <a:moveTo>
                    <a:pt x="142875" y="0"/>
                  </a:moveTo>
                  <a:lnTo>
                    <a:pt x="2190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2" name="object 12"/>
            <p:cNvSpPr/>
            <p:nvPr/>
          </p:nvSpPr>
          <p:spPr>
            <a:xfrm>
              <a:off x="828675" y="2448718"/>
              <a:ext cx="190500" cy="9525"/>
            </a:xfrm>
            <a:custGeom>
              <a:avLst/>
              <a:gdLst/>
              <a:ahLst/>
              <a:cxnLst/>
              <a:rect l="l" t="t" r="r" b="b"/>
              <a:pathLst>
                <a:path w="190500" h="9525">
                  <a:moveTo>
                    <a:pt x="0" y="0"/>
                  </a:moveTo>
                  <a:lnTo>
                    <a:pt x="85725" y="0"/>
                  </a:lnTo>
                </a:path>
                <a:path w="190500" h="9525">
                  <a:moveTo>
                    <a:pt x="95250" y="0"/>
                  </a:moveTo>
                  <a:lnTo>
                    <a:pt x="190500" y="0"/>
                  </a:lnTo>
                </a:path>
                <a:path w="190500" h="9525">
                  <a:moveTo>
                    <a:pt x="0" y="9525"/>
                  </a:moveTo>
                  <a:lnTo>
                    <a:pt x="85725" y="9525"/>
                  </a:lnTo>
                </a:path>
                <a:path w="190500" h="9525">
                  <a:moveTo>
                    <a:pt x="95250" y="9525"/>
                  </a:moveTo>
                  <a:lnTo>
                    <a:pt x="190500"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13" name="object 13"/>
            <p:cNvSpPr/>
            <p:nvPr/>
          </p:nvSpPr>
          <p:spPr>
            <a:xfrm>
              <a:off x="838200" y="24725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4" name="object 14"/>
            <p:cNvSpPr/>
            <p:nvPr/>
          </p:nvSpPr>
          <p:spPr>
            <a:xfrm>
              <a:off x="847725" y="2486818"/>
              <a:ext cx="142875" cy="9525"/>
            </a:xfrm>
            <a:custGeom>
              <a:avLst/>
              <a:gdLst/>
              <a:ahLst/>
              <a:cxnLst/>
              <a:rect l="l" t="t" r="r" b="b"/>
              <a:pathLst>
                <a:path w="142875" h="9525">
                  <a:moveTo>
                    <a:pt x="0" y="0"/>
                  </a:moveTo>
                  <a:lnTo>
                    <a:pt x="66675" y="0"/>
                  </a:lnTo>
                </a:path>
                <a:path w="142875" h="9525">
                  <a:moveTo>
                    <a:pt x="76200" y="0"/>
                  </a:moveTo>
                  <a:lnTo>
                    <a:pt x="142875" y="0"/>
                  </a:lnTo>
                </a:path>
                <a:path w="142875" h="9525">
                  <a:moveTo>
                    <a:pt x="19050" y="9525"/>
                  </a:moveTo>
                  <a:lnTo>
                    <a:pt x="66675" y="9525"/>
                  </a:lnTo>
                </a:path>
                <a:path w="142875" h="9525">
                  <a:moveTo>
                    <a:pt x="76200" y="9525"/>
                  </a:moveTo>
                  <a:lnTo>
                    <a:pt x="133350"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15" name="object 15"/>
            <p:cNvSpPr/>
            <p:nvPr/>
          </p:nvSpPr>
          <p:spPr>
            <a:xfrm>
              <a:off x="885825" y="2510631"/>
              <a:ext cx="66675" cy="0"/>
            </a:xfrm>
            <a:custGeom>
              <a:avLst/>
              <a:gdLst/>
              <a:ahLst/>
              <a:cxnLst/>
              <a:rect l="l" t="t" r="r" b="b"/>
              <a:pathLst>
                <a:path w="66675">
                  <a:moveTo>
                    <a:pt x="0" y="0"/>
                  </a:moveTo>
                  <a:lnTo>
                    <a:pt x="28575" y="0"/>
                  </a:lnTo>
                </a:path>
                <a:path w="66675">
                  <a:moveTo>
                    <a:pt x="38100" y="0"/>
                  </a:moveTo>
                  <a:lnTo>
                    <a:pt x="66675" y="0"/>
                  </a:lnTo>
                </a:path>
              </a:pathLst>
            </a:custGeom>
            <a:ln w="19050">
              <a:solidFill>
                <a:srgbClr val="CD6200"/>
              </a:solidFill>
            </a:ln>
          </p:spPr>
          <p:txBody>
            <a:bodyPr wrap="square" lIns="0" tIns="0" rIns="0" bIns="0" rtlCol="0"/>
            <a:lstStyle/>
            <a:p>
              <a:endParaRPr smtClean="0">
                <a:solidFill>
                  <a:prstClr val="black"/>
                </a:solidFill>
              </a:endParaRPr>
            </a:p>
          </p:txBody>
        </p:sp>
      </p:grpSp>
      <p:sp>
        <p:nvSpPr>
          <p:cNvPr id="16" name="object 16"/>
          <p:cNvSpPr txBox="1"/>
          <p:nvPr/>
        </p:nvSpPr>
        <p:spPr>
          <a:xfrm>
            <a:off x="1111253" y="2181586"/>
            <a:ext cx="7056755" cy="3778561"/>
          </a:xfrm>
          <a:prstGeom prst="rect">
            <a:avLst/>
          </a:prstGeom>
        </p:spPr>
        <p:txBody>
          <a:bodyPr vert="horz" wrap="square" lIns="0" tIns="6350" rIns="0" bIns="0" rtlCol="0">
            <a:spAutoFit/>
          </a:bodyPr>
          <a:lstStyle/>
          <a:p>
            <a:pPr marL="12700" marR="263525">
              <a:lnSpc>
                <a:spcPct val="102299"/>
              </a:lnSpc>
              <a:spcBef>
                <a:spcPts val="50"/>
              </a:spcBef>
            </a:pPr>
            <a:r>
              <a:rPr sz="2750" spc="10" dirty="0">
                <a:solidFill>
                  <a:prstClr val="black"/>
                </a:solidFill>
                <a:latin typeface="Tahoma"/>
                <a:cs typeface="Tahoma"/>
              </a:rPr>
              <a:t>Most search engines associate the text of a  </a:t>
            </a:r>
            <a:r>
              <a:rPr sz="2750" spc="5" dirty="0">
                <a:solidFill>
                  <a:prstClr val="black"/>
                </a:solidFill>
                <a:latin typeface="Tahoma"/>
                <a:cs typeface="Tahoma"/>
              </a:rPr>
              <a:t>link with the page that the link is</a:t>
            </a:r>
            <a:r>
              <a:rPr sz="2750" spc="470" dirty="0">
                <a:solidFill>
                  <a:prstClr val="black"/>
                </a:solidFill>
                <a:latin typeface="Tahoma"/>
                <a:cs typeface="Tahoma"/>
              </a:rPr>
              <a:t> </a:t>
            </a:r>
            <a:r>
              <a:rPr sz="2750" spc="5" dirty="0">
                <a:solidFill>
                  <a:prstClr val="black"/>
                </a:solidFill>
                <a:latin typeface="Tahoma"/>
                <a:cs typeface="Tahoma"/>
              </a:rPr>
              <a:t>on</a:t>
            </a:r>
            <a:endParaRPr sz="2750">
              <a:solidFill>
                <a:prstClr val="black"/>
              </a:solidFill>
              <a:latin typeface="Tahoma"/>
              <a:cs typeface="Tahoma"/>
            </a:endParaRPr>
          </a:p>
          <a:p>
            <a:pPr marL="12700">
              <a:spcBef>
                <a:spcPts val="750"/>
              </a:spcBef>
            </a:pPr>
            <a:r>
              <a:rPr sz="2750" spc="15" dirty="0">
                <a:solidFill>
                  <a:prstClr val="black"/>
                </a:solidFill>
                <a:latin typeface="Tahoma"/>
                <a:cs typeface="Tahoma"/>
              </a:rPr>
              <a:t>Google </a:t>
            </a:r>
            <a:r>
              <a:rPr sz="2750" spc="10" dirty="0">
                <a:solidFill>
                  <a:prstClr val="black"/>
                </a:solidFill>
                <a:latin typeface="Tahoma"/>
                <a:cs typeface="Tahoma"/>
              </a:rPr>
              <a:t>is </a:t>
            </a:r>
            <a:r>
              <a:rPr sz="2750" spc="15" dirty="0">
                <a:solidFill>
                  <a:prstClr val="black"/>
                </a:solidFill>
                <a:latin typeface="Tahoma"/>
                <a:cs typeface="Tahoma"/>
              </a:rPr>
              <a:t>the other way</a:t>
            </a:r>
            <a:r>
              <a:rPr sz="2750" spc="305" dirty="0">
                <a:solidFill>
                  <a:prstClr val="black"/>
                </a:solidFill>
                <a:latin typeface="Tahoma"/>
                <a:cs typeface="Tahoma"/>
              </a:rPr>
              <a:t> </a:t>
            </a:r>
            <a:r>
              <a:rPr sz="2750" spc="15" dirty="0">
                <a:solidFill>
                  <a:prstClr val="black"/>
                </a:solidFill>
                <a:latin typeface="Tahoma"/>
                <a:cs typeface="Tahoma"/>
              </a:rPr>
              <a:t>around</a:t>
            </a:r>
            <a:endParaRPr sz="2750">
              <a:solidFill>
                <a:prstClr val="black"/>
              </a:solidFill>
              <a:latin typeface="Tahoma"/>
              <a:cs typeface="Tahoma"/>
            </a:endParaRPr>
          </a:p>
          <a:p>
            <a:pPr marL="12700" marR="330200">
              <a:lnSpc>
                <a:spcPct val="111400"/>
              </a:lnSpc>
              <a:spcBef>
                <a:spcPts val="370"/>
              </a:spcBef>
            </a:pPr>
            <a:r>
              <a:rPr sz="2750" spc="20" dirty="0">
                <a:solidFill>
                  <a:prstClr val="black"/>
                </a:solidFill>
                <a:latin typeface="Tahoma"/>
                <a:cs typeface="Tahoma"/>
              </a:rPr>
              <a:t>Advantages: more accurate </a:t>
            </a:r>
            <a:r>
              <a:rPr sz="2750" spc="15" dirty="0">
                <a:solidFill>
                  <a:prstClr val="black"/>
                </a:solidFill>
                <a:latin typeface="Tahoma"/>
                <a:cs typeface="Tahoma"/>
              </a:rPr>
              <a:t>descriptions </a:t>
            </a:r>
            <a:r>
              <a:rPr sz="2750" spc="20" dirty="0">
                <a:solidFill>
                  <a:prstClr val="black"/>
                </a:solidFill>
                <a:latin typeface="Tahoma"/>
                <a:cs typeface="Tahoma"/>
              </a:rPr>
              <a:t>of  </a:t>
            </a:r>
            <a:r>
              <a:rPr sz="2750" spc="15" dirty="0">
                <a:solidFill>
                  <a:prstClr val="black"/>
                </a:solidFill>
                <a:latin typeface="Tahoma"/>
                <a:cs typeface="Tahoma"/>
              </a:rPr>
              <a:t>Web pages and document can be indexed  </a:t>
            </a:r>
            <a:r>
              <a:rPr sz="2750" spc="10" dirty="0">
                <a:solidFill>
                  <a:prstClr val="black"/>
                </a:solidFill>
                <a:latin typeface="Tahoma"/>
                <a:cs typeface="Tahoma"/>
              </a:rPr>
              <a:t>259 million</a:t>
            </a:r>
            <a:r>
              <a:rPr sz="2750" spc="65" dirty="0">
                <a:solidFill>
                  <a:prstClr val="black"/>
                </a:solidFill>
                <a:latin typeface="Tahoma"/>
                <a:cs typeface="Tahoma"/>
              </a:rPr>
              <a:t> </a:t>
            </a:r>
            <a:r>
              <a:rPr sz="2750" spc="10" dirty="0">
                <a:solidFill>
                  <a:prstClr val="black"/>
                </a:solidFill>
                <a:latin typeface="Tahoma"/>
                <a:cs typeface="Tahoma"/>
              </a:rPr>
              <a:t>anchors</a:t>
            </a:r>
            <a:endParaRPr sz="2750">
              <a:solidFill>
                <a:prstClr val="black"/>
              </a:solidFill>
              <a:latin typeface="Tahoma"/>
              <a:cs typeface="Tahoma"/>
            </a:endParaRPr>
          </a:p>
          <a:p>
            <a:pPr marL="12700" marR="5080">
              <a:lnSpc>
                <a:spcPct val="102299"/>
              </a:lnSpc>
              <a:spcBef>
                <a:spcPts val="675"/>
              </a:spcBef>
            </a:pPr>
            <a:r>
              <a:rPr sz="2750" spc="15" dirty="0">
                <a:solidFill>
                  <a:prstClr val="black"/>
                </a:solidFill>
                <a:latin typeface="Tahoma"/>
                <a:cs typeface="Tahoma"/>
              </a:rPr>
              <a:t>Idea was originated by </a:t>
            </a:r>
            <a:r>
              <a:rPr sz="2750" spc="25" dirty="0">
                <a:solidFill>
                  <a:prstClr val="black"/>
                </a:solidFill>
                <a:latin typeface="Tahoma"/>
                <a:cs typeface="Tahoma"/>
              </a:rPr>
              <a:t>WWWW </a:t>
            </a:r>
            <a:r>
              <a:rPr sz="2750" spc="15" dirty="0">
                <a:solidFill>
                  <a:prstClr val="black"/>
                </a:solidFill>
                <a:latin typeface="Tahoma"/>
                <a:cs typeface="Tahoma"/>
              </a:rPr>
              <a:t>(World Wide  </a:t>
            </a:r>
            <a:r>
              <a:rPr sz="2750" spc="25" dirty="0">
                <a:solidFill>
                  <a:prstClr val="black"/>
                </a:solidFill>
                <a:latin typeface="Tahoma"/>
                <a:cs typeface="Tahoma"/>
              </a:rPr>
              <a:t>Web</a:t>
            </a:r>
            <a:r>
              <a:rPr sz="2750" spc="50" dirty="0">
                <a:solidFill>
                  <a:prstClr val="black"/>
                </a:solidFill>
                <a:latin typeface="Tahoma"/>
                <a:cs typeface="Tahoma"/>
              </a:rPr>
              <a:t> </a:t>
            </a:r>
            <a:r>
              <a:rPr sz="2750" spc="30" dirty="0">
                <a:solidFill>
                  <a:prstClr val="black"/>
                </a:solidFill>
                <a:latin typeface="Tahoma"/>
                <a:cs typeface="Tahoma"/>
              </a:rPr>
              <a:t>Worm)</a:t>
            </a:r>
            <a:endParaRPr sz="2750">
              <a:solidFill>
                <a:prstClr val="black"/>
              </a:solidFill>
              <a:latin typeface="Tahoma"/>
              <a:cs typeface="Tahoma"/>
            </a:endParaRPr>
          </a:p>
        </p:txBody>
      </p:sp>
      <p:grpSp>
        <p:nvGrpSpPr>
          <p:cNvPr id="17" name="object 17"/>
          <p:cNvGrpSpPr/>
          <p:nvPr/>
        </p:nvGrpSpPr>
        <p:grpSpPr>
          <a:xfrm>
            <a:off x="809628" y="3241057"/>
            <a:ext cx="219075" cy="218872"/>
            <a:chOff x="809625" y="3244056"/>
            <a:chExt cx="219075" cy="219075"/>
          </a:xfrm>
        </p:grpSpPr>
        <p:sp>
          <p:nvSpPr>
            <p:cNvPr id="18" name="object 18"/>
            <p:cNvSpPr/>
            <p:nvPr/>
          </p:nvSpPr>
          <p:spPr>
            <a:xfrm>
              <a:off x="885825" y="3248818"/>
              <a:ext cx="66675" cy="0"/>
            </a:xfrm>
            <a:custGeom>
              <a:avLst/>
              <a:gdLst/>
              <a:ahLst/>
              <a:cxnLst/>
              <a:rect l="l" t="t" r="r" b="b"/>
              <a:pathLst>
                <a:path w="66675">
                  <a:moveTo>
                    <a:pt x="0" y="0"/>
                  </a:moveTo>
                  <a:lnTo>
                    <a:pt x="28575" y="0"/>
                  </a:lnTo>
                </a:path>
                <a:path w="66675">
                  <a:moveTo>
                    <a:pt x="38100" y="0"/>
                  </a:moveTo>
                  <a:lnTo>
                    <a:pt x="666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19" name="object 19"/>
            <p:cNvSpPr/>
            <p:nvPr/>
          </p:nvSpPr>
          <p:spPr>
            <a:xfrm>
              <a:off x="866775" y="3263106"/>
              <a:ext cx="114300" cy="0"/>
            </a:xfrm>
            <a:custGeom>
              <a:avLst/>
              <a:gdLst/>
              <a:ahLst/>
              <a:cxnLst/>
              <a:rect l="l" t="t" r="r" b="b"/>
              <a:pathLst>
                <a:path w="114300">
                  <a:moveTo>
                    <a:pt x="0" y="0"/>
                  </a:moveTo>
                  <a:lnTo>
                    <a:pt x="47625" y="0"/>
                  </a:lnTo>
                </a:path>
                <a:path w="114300">
                  <a:moveTo>
                    <a:pt x="57150" y="0"/>
                  </a:moveTo>
                  <a:lnTo>
                    <a:pt x="1143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0" name="object 20"/>
            <p:cNvSpPr/>
            <p:nvPr/>
          </p:nvSpPr>
          <p:spPr>
            <a:xfrm>
              <a:off x="838200" y="3277393"/>
              <a:ext cx="161925" cy="9525"/>
            </a:xfrm>
            <a:custGeom>
              <a:avLst/>
              <a:gdLst/>
              <a:ahLst/>
              <a:cxnLst/>
              <a:rect l="l" t="t" r="r" b="b"/>
              <a:pathLst>
                <a:path w="161925" h="9525">
                  <a:moveTo>
                    <a:pt x="9525" y="0"/>
                  </a:moveTo>
                  <a:lnTo>
                    <a:pt x="76200" y="0"/>
                  </a:lnTo>
                </a:path>
                <a:path w="161925" h="9525">
                  <a:moveTo>
                    <a:pt x="85725" y="0"/>
                  </a:moveTo>
                  <a:lnTo>
                    <a:pt x="152400" y="0"/>
                  </a:lnTo>
                </a:path>
                <a:path w="161925" h="9525">
                  <a:moveTo>
                    <a:pt x="0" y="9525"/>
                  </a:moveTo>
                  <a:lnTo>
                    <a:pt x="76200" y="9525"/>
                  </a:lnTo>
                </a:path>
                <a:path w="161925" h="9525">
                  <a:moveTo>
                    <a:pt x="85725" y="9525"/>
                  </a:moveTo>
                  <a:lnTo>
                    <a:pt x="16192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21" name="object 21"/>
            <p:cNvSpPr/>
            <p:nvPr/>
          </p:nvSpPr>
          <p:spPr>
            <a:xfrm>
              <a:off x="828675" y="3301206"/>
              <a:ext cx="190500" cy="0"/>
            </a:xfrm>
            <a:custGeom>
              <a:avLst/>
              <a:gdLst/>
              <a:ahLst/>
              <a:cxnLst/>
              <a:rect l="l" t="t" r="r" b="b"/>
              <a:pathLst>
                <a:path w="190500">
                  <a:moveTo>
                    <a:pt x="0" y="0"/>
                  </a:moveTo>
                  <a:lnTo>
                    <a:pt x="85725" y="0"/>
                  </a:lnTo>
                </a:path>
                <a:path w="190500">
                  <a:moveTo>
                    <a:pt x="95250" y="0"/>
                  </a:moveTo>
                  <a:lnTo>
                    <a:pt x="1905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2" name="object 22"/>
            <p:cNvSpPr/>
            <p:nvPr/>
          </p:nvSpPr>
          <p:spPr>
            <a:xfrm>
              <a:off x="809625" y="3315493"/>
              <a:ext cx="219075" cy="9525"/>
            </a:xfrm>
            <a:custGeom>
              <a:avLst/>
              <a:gdLst/>
              <a:ahLst/>
              <a:cxnLst/>
              <a:rect l="l" t="t" r="r" b="b"/>
              <a:pathLst>
                <a:path w="219075" h="9525">
                  <a:moveTo>
                    <a:pt x="19050" y="0"/>
                  </a:moveTo>
                  <a:lnTo>
                    <a:pt x="104775" y="0"/>
                  </a:lnTo>
                </a:path>
                <a:path w="219075" h="9525">
                  <a:moveTo>
                    <a:pt x="114300" y="0"/>
                  </a:moveTo>
                  <a:lnTo>
                    <a:pt x="209550" y="0"/>
                  </a:lnTo>
                </a:path>
                <a:path w="219075" h="9525">
                  <a:moveTo>
                    <a:pt x="0" y="9525"/>
                  </a:moveTo>
                  <a:lnTo>
                    <a:pt x="76200" y="9525"/>
                  </a:lnTo>
                </a:path>
                <a:path w="219075" h="9525">
                  <a:moveTo>
                    <a:pt x="142875" y="9525"/>
                  </a:moveTo>
                  <a:lnTo>
                    <a:pt x="21907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23" name="object 23"/>
            <p:cNvSpPr/>
            <p:nvPr/>
          </p:nvSpPr>
          <p:spPr>
            <a:xfrm>
              <a:off x="809625" y="3339306"/>
              <a:ext cx="219075" cy="0"/>
            </a:xfrm>
            <a:custGeom>
              <a:avLst/>
              <a:gdLst/>
              <a:ahLst/>
              <a:cxnLst/>
              <a:rect l="l" t="t" r="r" b="b"/>
              <a:pathLst>
                <a:path w="219075">
                  <a:moveTo>
                    <a:pt x="0" y="0"/>
                  </a:moveTo>
                  <a:lnTo>
                    <a:pt x="76200" y="0"/>
                  </a:lnTo>
                </a:path>
                <a:path w="219075">
                  <a:moveTo>
                    <a:pt x="95250" y="0"/>
                  </a:moveTo>
                  <a:lnTo>
                    <a:pt x="133350" y="0"/>
                  </a:lnTo>
                </a:path>
                <a:path w="219075">
                  <a:moveTo>
                    <a:pt x="142875" y="0"/>
                  </a:moveTo>
                  <a:lnTo>
                    <a:pt x="2190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4" name="object 24"/>
            <p:cNvSpPr/>
            <p:nvPr/>
          </p:nvSpPr>
          <p:spPr>
            <a:xfrm>
              <a:off x="809625" y="3353593"/>
              <a:ext cx="219075" cy="9525"/>
            </a:xfrm>
            <a:custGeom>
              <a:avLst/>
              <a:gdLst/>
              <a:ahLst/>
              <a:cxnLst/>
              <a:rect l="l" t="t" r="r" b="b"/>
              <a:pathLst>
                <a:path w="219075" h="9525">
                  <a:moveTo>
                    <a:pt x="95250" y="0"/>
                  </a:moveTo>
                  <a:lnTo>
                    <a:pt x="133350" y="0"/>
                  </a:lnTo>
                </a:path>
                <a:path w="219075" h="9525">
                  <a:moveTo>
                    <a:pt x="0" y="9525"/>
                  </a:moveTo>
                  <a:lnTo>
                    <a:pt x="76200" y="9525"/>
                  </a:lnTo>
                </a:path>
                <a:path w="219075" h="9525">
                  <a:moveTo>
                    <a:pt x="95250" y="9525"/>
                  </a:moveTo>
                  <a:lnTo>
                    <a:pt x="133350" y="9525"/>
                  </a:lnTo>
                </a:path>
                <a:path w="219075" h="9525">
                  <a:moveTo>
                    <a:pt x="142875" y="9525"/>
                  </a:moveTo>
                  <a:lnTo>
                    <a:pt x="21907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25" name="object 25"/>
            <p:cNvSpPr/>
            <p:nvPr/>
          </p:nvSpPr>
          <p:spPr>
            <a:xfrm>
              <a:off x="809625" y="3377406"/>
              <a:ext cx="219075" cy="0"/>
            </a:xfrm>
            <a:custGeom>
              <a:avLst/>
              <a:gdLst/>
              <a:ahLst/>
              <a:cxnLst/>
              <a:rect l="l" t="t" r="r" b="b"/>
              <a:pathLst>
                <a:path w="219075">
                  <a:moveTo>
                    <a:pt x="0" y="0"/>
                  </a:moveTo>
                  <a:lnTo>
                    <a:pt x="76200" y="0"/>
                  </a:lnTo>
                </a:path>
                <a:path w="219075">
                  <a:moveTo>
                    <a:pt x="142875" y="0"/>
                  </a:moveTo>
                  <a:lnTo>
                    <a:pt x="2190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6" name="object 26"/>
            <p:cNvSpPr/>
            <p:nvPr/>
          </p:nvSpPr>
          <p:spPr>
            <a:xfrm>
              <a:off x="828675" y="3391693"/>
              <a:ext cx="190500" cy="9525"/>
            </a:xfrm>
            <a:custGeom>
              <a:avLst/>
              <a:gdLst/>
              <a:ahLst/>
              <a:cxnLst/>
              <a:rect l="l" t="t" r="r" b="b"/>
              <a:pathLst>
                <a:path w="190500" h="9525">
                  <a:moveTo>
                    <a:pt x="0" y="0"/>
                  </a:moveTo>
                  <a:lnTo>
                    <a:pt x="85725" y="0"/>
                  </a:lnTo>
                </a:path>
                <a:path w="190500" h="9525">
                  <a:moveTo>
                    <a:pt x="95250" y="0"/>
                  </a:moveTo>
                  <a:lnTo>
                    <a:pt x="190500" y="0"/>
                  </a:lnTo>
                </a:path>
                <a:path w="190500" h="9525">
                  <a:moveTo>
                    <a:pt x="0" y="9525"/>
                  </a:moveTo>
                  <a:lnTo>
                    <a:pt x="85725" y="9525"/>
                  </a:lnTo>
                </a:path>
                <a:path w="190500" h="9525">
                  <a:moveTo>
                    <a:pt x="95250" y="9525"/>
                  </a:moveTo>
                  <a:lnTo>
                    <a:pt x="190500"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27" name="object 27"/>
            <p:cNvSpPr/>
            <p:nvPr/>
          </p:nvSpPr>
          <p:spPr>
            <a:xfrm>
              <a:off x="838200" y="34155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8" name="object 28"/>
            <p:cNvSpPr/>
            <p:nvPr/>
          </p:nvSpPr>
          <p:spPr>
            <a:xfrm>
              <a:off x="847725" y="3429793"/>
              <a:ext cx="142875" cy="9525"/>
            </a:xfrm>
            <a:custGeom>
              <a:avLst/>
              <a:gdLst/>
              <a:ahLst/>
              <a:cxnLst/>
              <a:rect l="l" t="t" r="r" b="b"/>
              <a:pathLst>
                <a:path w="142875" h="9525">
                  <a:moveTo>
                    <a:pt x="0" y="0"/>
                  </a:moveTo>
                  <a:lnTo>
                    <a:pt x="66675" y="0"/>
                  </a:lnTo>
                </a:path>
                <a:path w="142875" h="9525">
                  <a:moveTo>
                    <a:pt x="76200" y="0"/>
                  </a:moveTo>
                  <a:lnTo>
                    <a:pt x="142875" y="0"/>
                  </a:lnTo>
                </a:path>
                <a:path w="142875" h="9525">
                  <a:moveTo>
                    <a:pt x="19050" y="9525"/>
                  </a:moveTo>
                  <a:lnTo>
                    <a:pt x="66675" y="9525"/>
                  </a:lnTo>
                </a:path>
                <a:path w="142875" h="9525">
                  <a:moveTo>
                    <a:pt x="76200" y="9525"/>
                  </a:moveTo>
                  <a:lnTo>
                    <a:pt x="133350"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29" name="object 29"/>
            <p:cNvSpPr/>
            <p:nvPr/>
          </p:nvSpPr>
          <p:spPr>
            <a:xfrm>
              <a:off x="885825" y="3453606"/>
              <a:ext cx="66675" cy="0"/>
            </a:xfrm>
            <a:custGeom>
              <a:avLst/>
              <a:gdLst/>
              <a:ahLst/>
              <a:cxnLst/>
              <a:rect l="l" t="t" r="r" b="b"/>
              <a:pathLst>
                <a:path w="66675">
                  <a:moveTo>
                    <a:pt x="0" y="0"/>
                  </a:moveTo>
                  <a:lnTo>
                    <a:pt x="28575" y="0"/>
                  </a:lnTo>
                </a:path>
                <a:path w="66675">
                  <a:moveTo>
                    <a:pt x="38100" y="0"/>
                  </a:moveTo>
                  <a:lnTo>
                    <a:pt x="66675" y="0"/>
                  </a:lnTo>
                </a:path>
              </a:pathLst>
            </a:custGeom>
            <a:ln w="19050">
              <a:solidFill>
                <a:srgbClr val="CD6200"/>
              </a:solidFill>
            </a:ln>
          </p:spPr>
          <p:txBody>
            <a:bodyPr wrap="square" lIns="0" tIns="0" rIns="0" bIns="0" rtlCol="0"/>
            <a:lstStyle/>
            <a:p>
              <a:endParaRPr smtClean="0">
                <a:solidFill>
                  <a:prstClr val="black"/>
                </a:solidFill>
              </a:endParaRPr>
            </a:p>
          </p:txBody>
        </p:sp>
      </p:grpSp>
      <p:grpSp>
        <p:nvGrpSpPr>
          <p:cNvPr id="30" name="object 30"/>
          <p:cNvGrpSpPr/>
          <p:nvPr/>
        </p:nvGrpSpPr>
        <p:grpSpPr>
          <a:xfrm>
            <a:off x="809628" y="3754931"/>
            <a:ext cx="219075" cy="218872"/>
            <a:chOff x="809625" y="3758406"/>
            <a:chExt cx="219075" cy="219075"/>
          </a:xfrm>
        </p:grpSpPr>
        <p:sp>
          <p:nvSpPr>
            <p:cNvPr id="31" name="object 31"/>
            <p:cNvSpPr/>
            <p:nvPr/>
          </p:nvSpPr>
          <p:spPr>
            <a:xfrm>
              <a:off x="885825" y="3763168"/>
              <a:ext cx="66675" cy="0"/>
            </a:xfrm>
            <a:custGeom>
              <a:avLst/>
              <a:gdLst/>
              <a:ahLst/>
              <a:cxnLst/>
              <a:rect l="l" t="t" r="r" b="b"/>
              <a:pathLst>
                <a:path w="66675">
                  <a:moveTo>
                    <a:pt x="0" y="0"/>
                  </a:moveTo>
                  <a:lnTo>
                    <a:pt x="28575" y="0"/>
                  </a:lnTo>
                </a:path>
                <a:path w="66675">
                  <a:moveTo>
                    <a:pt x="38100" y="0"/>
                  </a:moveTo>
                  <a:lnTo>
                    <a:pt x="666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32" name="object 32"/>
            <p:cNvSpPr/>
            <p:nvPr/>
          </p:nvSpPr>
          <p:spPr>
            <a:xfrm>
              <a:off x="866775" y="3777456"/>
              <a:ext cx="114300" cy="0"/>
            </a:xfrm>
            <a:custGeom>
              <a:avLst/>
              <a:gdLst/>
              <a:ahLst/>
              <a:cxnLst/>
              <a:rect l="l" t="t" r="r" b="b"/>
              <a:pathLst>
                <a:path w="114300">
                  <a:moveTo>
                    <a:pt x="0" y="0"/>
                  </a:moveTo>
                  <a:lnTo>
                    <a:pt x="47625" y="0"/>
                  </a:lnTo>
                </a:path>
                <a:path w="114300">
                  <a:moveTo>
                    <a:pt x="57150" y="0"/>
                  </a:moveTo>
                  <a:lnTo>
                    <a:pt x="1143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3" name="object 33"/>
            <p:cNvSpPr/>
            <p:nvPr/>
          </p:nvSpPr>
          <p:spPr>
            <a:xfrm>
              <a:off x="838200" y="3791743"/>
              <a:ext cx="161925" cy="9525"/>
            </a:xfrm>
            <a:custGeom>
              <a:avLst/>
              <a:gdLst/>
              <a:ahLst/>
              <a:cxnLst/>
              <a:rect l="l" t="t" r="r" b="b"/>
              <a:pathLst>
                <a:path w="161925" h="9525">
                  <a:moveTo>
                    <a:pt x="9525" y="0"/>
                  </a:moveTo>
                  <a:lnTo>
                    <a:pt x="76200" y="0"/>
                  </a:lnTo>
                </a:path>
                <a:path w="161925" h="9525">
                  <a:moveTo>
                    <a:pt x="85725" y="0"/>
                  </a:moveTo>
                  <a:lnTo>
                    <a:pt x="152400" y="0"/>
                  </a:lnTo>
                </a:path>
                <a:path w="161925" h="9525">
                  <a:moveTo>
                    <a:pt x="0" y="9525"/>
                  </a:moveTo>
                  <a:lnTo>
                    <a:pt x="76200" y="9525"/>
                  </a:lnTo>
                </a:path>
                <a:path w="161925" h="9525">
                  <a:moveTo>
                    <a:pt x="85725" y="9525"/>
                  </a:moveTo>
                  <a:lnTo>
                    <a:pt x="16192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34" name="object 34"/>
            <p:cNvSpPr/>
            <p:nvPr/>
          </p:nvSpPr>
          <p:spPr>
            <a:xfrm>
              <a:off x="828675" y="3815556"/>
              <a:ext cx="190500" cy="0"/>
            </a:xfrm>
            <a:custGeom>
              <a:avLst/>
              <a:gdLst/>
              <a:ahLst/>
              <a:cxnLst/>
              <a:rect l="l" t="t" r="r" b="b"/>
              <a:pathLst>
                <a:path w="190500">
                  <a:moveTo>
                    <a:pt x="0" y="0"/>
                  </a:moveTo>
                  <a:lnTo>
                    <a:pt x="85725" y="0"/>
                  </a:lnTo>
                </a:path>
                <a:path w="190500">
                  <a:moveTo>
                    <a:pt x="95250" y="0"/>
                  </a:moveTo>
                  <a:lnTo>
                    <a:pt x="1905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5" name="object 35"/>
            <p:cNvSpPr/>
            <p:nvPr/>
          </p:nvSpPr>
          <p:spPr>
            <a:xfrm>
              <a:off x="809625" y="3829843"/>
              <a:ext cx="219075" cy="9525"/>
            </a:xfrm>
            <a:custGeom>
              <a:avLst/>
              <a:gdLst/>
              <a:ahLst/>
              <a:cxnLst/>
              <a:rect l="l" t="t" r="r" b="b"/>
              <a:pathLst>
                <a:path w="219075" h="9525">
                  <a:moveTo>
                    <a:pt x="19050" y="0"/>
                  </a:moveTo>
                  <a:lnTo>
                    <a:pt x="104775" y="0"/>
                  </a:lnTo>
                </a:path>
                <a:path w="219075" h="9525">
                  <a:moveTo>
                    <a:pt x="114300" y="0"/>
                  </a:moveTo>
                  <a:lnTo>
                    <a:pt x="209550" y="0"/>
                  </a:lnTo>
                </a:path>
                <a:path w="219075" h="9525">
                  <a:moveTo>
                    <a:pt x="0" y="9525"/>
                  </a:moveTo>
                  <a:lnTo>
                    <a:pt x="76200" y="9525"/>
                  </a:lnTo>
                </a:path>
                <a:path w="219075" h="9525">
                  <a:moveTo>
                    <a:pt x="142875" y="9525"/>
                  </a:moveTo>
                  <a:lnTo>
                    <a:pt x="21907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36" name="object 36"/>
            <p:cNvSpPr/>
            <p:nvPr/>
          </p:nvSpPr>
          <p:spPr>
            <a:xfrm>
              <a:off x="809625" y="3853656"/>
              <a:ext cx="219075" cy="0"/>
            </a:xfrm>
            <a:custGeom>
              <a:avLst/>
              <a:gdLst/>
              <a:ahLst/>
              <a:cxnLst/>
              <a:rect l="l" t="t" r="r" b="b"/>
              <a:pathLst>
                <a:path w="219075">
                  <a:moveTo>
                    <a:pt x="0" y="0"/>
                  </a:moveTo>
                  <a:lnTo>
                    <a:pt x="76200" y="0"/>
                  </a:lnTo>
                </a:path>
                <a:path w="219075">
                  <a:moveTo>
                    <a:pt x="95250" y="0"/>
                  </a:moveTo>
                  <a:lnTo>
                    <a:pt x="133350" y="0"/>
                  </a:lnTo>
                </a:path>
                <a:path w="219075">
                  <a:moveTo>
                    <a:pt x="142875" y="0"/>
                  </a:moveTo>
                  <a:lnTo>
                    <a:pt x="2190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7" name="object 37"/>
            <p:cNvSpPr/>
            <p:nvPr/>
          </p:nvSpPr>
          <p:spPr>
            <a:xfrm>
              <a:off x="809625" y="3867943"/>
              <a:ext cx="219075" cy="9525"/>
            </a:xfrm>
            <a:custGeom>
              <a:avLst/>
              <a:gdLst/>
              <a:ahLst/>
              <a:cxnLst/>
              <a:rect l="l" t="t" r="r" b="b"/>
              <a:pathLst>
                <a:path w="219075" h="9525">
                  <a:moveTo>
                    <a:pt x="95250" y="0"/>
                  </a:moveTo>
                  <a:lnTo>
                    <a:pt x="133350" y="0"/>
                  </a:lnTo>
                </a:path>
                <a:path w="219075" h="9525">
                  <a:moveTo>
                    <a:pt x="0" y="9525"/>
                  </a:moveTo>
                  <a:lnTo>
                    <a:pt x="76200" y="9525"/>
                  </a:lnTo>
                </a:path>
                <a:path w="219075" h="9525">
                  <a:moveTo>
                    <a:pt x="95250" y="9525"/>
                  </a:moveTo>
                  <a:lnTo>
                    <a:pt x="133350" y="9525"/>
                  </a:lnTo>
                </a:path>
                <a:path w="219075" h="9525">
                  <a:moveTo>
                    <a:pt x="142875" y="9525"/>
                  </a:moveTo>
                  <a:lnTo>
                    <a:pt x="21907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38" name="object 38"/>
            <p:cNvSpPr/>
            <p:nvPr/>
          </p:nvSpPr>
          <p:spPr>
            <a:xfrm>
              <a:off x="809625" y="3891756"/>
              <a:ext cx="219075" cy="0"/>
            </a:xfrm>
            <a:custGeom>
              <a:avLst/>
              <a:gdLst/>
              <a:ahLst/>
              <a:cxnLst/>
              <a:rect l="l" t="t" r="r" b="b"/>
              <a:pathLst>
                <a:path w="219075">
                  <a:moveTo>
                    <a:pt x="0" y="0"/>
                  </a:moveTo>
                  <a:lnTo>
                    <a:pt x="76200" y="0"/>
                  </a:lnTo>
                </a:path>
                <a:path w="219075">
                  <a:moveTo>
                    <a:pt x="142875" y="0"/>
                  </a:moveTo>
                  <a:lnTo>
                    <a:pt x="2190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9" name="object 39"/>
            <p:cNvSpPr/>
            <p:nvPr/>
          </p:nvSpPr>
          <p:spPr>
            <a:xfrm>
              <a:off x="828675" y="3906043"/>
              <a:ext cx="190500" cy="9525"/>
            </a:xfrm>
            <a:custGeom>
              <a:avLst/>
              <a:gdLst/>
              <a:ahLst/>
              <a:cxnLst/>
              <a:rect l="l" t="t" r="r" b="b"/>
              <a:pathLst>
                <a:path w="190500" h="9525">
                  <a:moveTo>
                    <a:pt x="0" y="0"/>
                  </a:moveTo>
                  <a:lnTo>
                    <a:pt x="85725" y="0"/>
                  </a:lnTo>
                </a:path>
                <a:path w="190500" h="9525">
                  <a:moveTo>
                    <a:pt x="95250" y="0"/>
                  </a:moveTo>
                  <a:lnTo>
                    <a:pt x="190500" y="0"/>
                  </a:lnTo>
                </a:path>
                <a:path w="190500" h="9525">
                  <a:moveTo>
                    <a:pt x="0" y="9525"/>
                  </a:moveTo>
                  <a:lnTo>
                    <a:pt x="85725" y="9525"/>
                  </a:lnTo>
                </a:path>
                <a:path w="190500" h="9525">
                  <a:moveTo>
                    <a:pt x="95250" y="9525"/>
                  </a:moveTo>
                  <a:lnTo>
                    <a:pt x="190500"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40" name="object 40"/>
            <p:cNvSpPr/>
            <p:nvPr/>
          </p:nvSpPr>
          <p:spPr>
            <a:xfrm>
              <a:off x="838200" y="39298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1" name="object 41"/>
            <p:cNvSpPr/>
            <p:nvPr/>
          </p:nvSpPr>
          <p:spPr>
            <a:xfrm>
              <a:off x="847725" y="3944143"/>
              <a:ext cx="142875" cy="9525"/>
            </a:xfrm>
            <a:custGeom>
              <a:avLst/>
              <a:gdLst/>
              <a:ahLst/>
              <a:cxnLst/>
              <a:rect l="l" t="t" r="r" b="b"/>
              <a:pathLst>
                <a:path w="142875" h="9525">
                  <a:moveTo>
                    <a:pt x="0" y="0"/>
                  </a:moveTo>
                  <a:lnTo>
                    <a:pt x="66675" y="0"/>
                  </a:lnTo>
                </a:path>
                <a:path w="142875" h="9525">
                  <a:moveTo>
                    <a:pt x="76200" y="0"/>
                  </a:moveTo>
                  <a:lnTo>
                    <a:pt x="142875" y="0"/>
                  </a:lnTo>
                </a:path>
                <a:path w="142875" h="9525">
                  <a:moveTo>
                    <a:pt x="19050" y="9525"/>
                  </a:moveTo>
                  <a:lnTo>
                    <a:pt x="66675" y="9525"/>
                  </a:lnTo>
                </a:path>
                <a:path w="142875" h="9525">
                  <a:moveTo>
                    <a:pt x="76200" y="9525"/>
                  </a:moveTo>
                  <a:lnTo>
                    <a:pt x="133350"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42" name="object 42"/>
            <p:cNvSpPr/>
            <p:nvPr/>
          </p:nvSpPr>
          <p:spPr>
            <a:xfrm>
              <a:off x="885825" y="3967956"/>
              <a:ext cx="66675" cy="0"/>
            </a:xfrm>
            <a:custGeom>
              <a:avLst/>
              <a:gdLst/>
              <a:ahLst/>
              <a:cxnLst/>
              <a:rect l="l" t="t" r="r" b="b"/>
              <a:pathLst>
                <a:path w="66675">
                  <a:moveTo>
                    <a:pt x="0" y="0"/>
                  </a:moveTo>
                  <a:lnTo>
                    <a:pt x="28575" y="0"/>
                  </a:lnTo>
                </a:path>
                <a:path w="66675">
                  <a:moveTo>
                    <a:pt x="38100" y="0"/>
                  </a:moveTo>
                  <a:lnTo>
                    <a:pt x="66675" y="0"/>
                  </a:lnTo>
                </a:path>
              </a:pathLst>
            </a:custGeom>
            <a:ln w="19050">
              <a:solidFill>
                <a:srgbClr val="CD6200"/>
              </a:solidFill>
            </a:ln>
          </p:spPr>
          <p:txBody>
            <a:bodyPr wrap="square" lIns="0" tIns="0" rIns="0" bIns="0" rtlCol="0"/>
            <a:lstStyle/>
            <a:p>
              <a:endParaRPr smtClean="0">
                <a:solidFill>
                  <a:prstClr val="black"/>
                </a:solidFill>
              </a:endParaRPr>
            </a:p>
          </p:txBody>
        </p:sp>
      </p:grpSp>
      <p:grpSp>
        <p:nvGrpSpPr>
          <p:cNvPr id="43" name="object 43"/>
          <p:cNvGrpSpPr/>
          <p:nvPr/>
        </p:nvGrpSpPr>
        <p:grpSpPr>
          <a:xfrm>
            <a:off x="809628" y="4687516"/>
            <a:ext cx="219075" cy="218872"/>
            <a:chOff x="809625" y="4691856"/>
            <a:chExt cx="219075" cy="219075"/>
          </a:xfrm>
        </p:grpSpPr>
        <p:sp>
          <p:nvSpPr>
            <p:cNvPr id="44" name="object 44"/>
            <p:cNvSpPr/>
            <p:nvPr/>
          </p:nvSpPr>
          <p:spPr>
            <a:xfrm>
              <a:off x="885825" y="4696618"/>
              <a:ext cx="66675" cy="0"/>
            </a:xfrm>
            <a:custGeom>
              <a:avLst/>
              <a:gdLst/>
              <a:ahLst/>
              <a:cxnLst/>
              <a:rect l="l" t="t" r="r" b="b"/>
              <a:pathLst>
                <a:path w="66675">
                  <a:moveTo>
                    <a:pt x="0" y="0"/>
                  </a:moveTo>
                  <a:lnTo>
                    <a:pt x="28575" y="0"/>
                  </a:lnTo>
                </a:path>
                <a:path w="66675">
                  <a:moveTo>
                    <a:pt x="38100" y="0"/>
                  </a:moveTo>
                  <a:lnTo>
                    <a:pt x="666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45" name="object 45"/>
            <p:cNvSpPr/>
            <p:nvPr/>
          </p:nvSpPr>
          <p:spPr>
            <a:xfrm>
              <a:off x="866775" y="4710906"/>
              <a:ext cx="114300" cy="0"/>
            </a:xfrm>
            <a:custGeom>
              <a:avLst/>
              <a:gdLst/>
              <a:ahLst/>
              <a:cxnLst/>
              <a:rect l="l" t="t" r="r" b="b"/>
              <a:pathLst>
                <a:path w="114300">
                  <a:moveTo>
                    <a:pt x="0" y="0"/>
                  </a:moveTo>
                  <a:lnTo>
                    <a:pt x="47625" y="0"/>
                  </a:lnTo>
                </a:path>
                <a:path w="114300">
                  <a:moveTo>
                    <a:pt x="57150" y="0"/>
                  </a:moveTo>
                  <a:lnTo>
                    <a:pt x="1143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6" name="object 46"/>
            <p:cNvSpPr/>
            <p:nvPr/>
          </p:nvSpPr>
          <p:spPr>
            <a:xfrm>
              <a:off x="838200" y="4725193"/>
              <a:ext cx="161925" cy="9525"/>
            </a:xfrm>
            <a:custGeom>
              <a:avLst/>
              <a:gdLst/>
              <a:ahLst/>
              <a:cxnLst/>
              <a:rect l="l" t="t" r="r" b="b"/>
              <a:pathLst>
                <a:path w="161925" h="9525">
                  <a:moveTo>
                    <a:pt x="9525" y="0"/>
                  </a:moveTo>
                  <a:lnTo>
                    <a:pt x="76200" y="0"/>
                  </a:lnTo>
                </a:path>
                <a:path w="161925" h="9525">
                  <a:moveTo>
                    <a:pt x="85725" y="0"/>
                  </a:moveTo>
                  <a:lnTo>
                    <a:pt x="152400" y="0"/>
                  </a:lnTo>
                </a:path>
                <a:path w="161925" h="9525">
                  <a:moveTo>
                    <a:pt x="0" y="9525"/>
                  </a:moveTo>
                  <a:lnTo>
                    <a:pt x="76200" y="9525"/>
                  </a:lnTo>
                </a:path>
                <a:path w="161925" h="9525">
                  <a:moveTo>
                    <a:pt x="85725" y="9525"/>
                  </a:moveTo>
                  <a:lnTo>
                    <a:pt x="16192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47" name="object 47"/>
            <p:cNvSpPr/>
            <p:nvPr/>
          </p:nvSpPr>
          <p:spPr>
            <a:xfrm>
              <a:off x="828675" y="4749006"/>
              <a:ext cx="190500" cy="0"/>
            </a:xfrm>
            <a:custGeom>
              <a:avLst/>
              <a:gdLst/>
              <a:ahLst/>
              <a:cxnLst/>
              <a:rect l="l" t="t" r="r" b="b"/>
              <a:pathLst>
                <a:path w="190500">
                  <a:moveTo>
                    <a:pt x="0" y="0"/>
                  </a:moveTo>
                  <a:lnTo>
                    <a:pt x="85725" y="0"/>
                  </a:lnTo>
                </a:path>
                <a:path w="190500">
                  <a:moveTo>
                    <a:pt x="95250" y="0"/>
                  </a:moveTo>
                  <a:lnTo>
                    <a:pt x="1905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8" name="object 48"/>
            <p:cNvSpPr/>
            <p:nvPr/>
          </p:nvSpPr>
          <p:spPr>
            <a:xfrm>
              <a:off x="809625" y="4763293"/>
              <a:ext cx="219075" cy="9525"/>
            </a:xfrm>
            <a:custGeom>
              <a:avLst/>
              <a:gdLst/>
              <a:ahLst/>
              <a:cxnLst/>
              <a:rect l="l" t="t" r="r" b="b"/>
              <a:pathLst>
                <a:path w="219075" h="9525">
                  <a:moveTo>
                    <a:pt x="19050" y="0"/>
                  </a:moveTo>
                  <a:lnTo>
                    <a:pt x="104775" y="0"/>
                  </a:lnTo>
                </a:path>
                <a:path w="219075" h="9525">
                  <a:moveTo>
                    <a:pt x="114300" y="0"/>
                  </a:moveTo>
                  <a:lnTo>
                    <a:pt x="209550" y="0"/>
                  </a:lnTo>
                </a:path>
                <a:path w="219075" h="9525">
                  <a:moveTo>
                    <a:pt x="0" y="9525"/>
                  </a:moveTo>
                  <a:lnTo>
                    <a:pt x="76200" y="9525"/>
                  </a:lnTo>
                </a:path>
                <a:path w="219075" h="9525">
                  <a:moveTo>
                    <a:pt x="142875" y="9525"/>
                  </a:moveTo>
                  <a:lnTo>
                    <a:pt x="21907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49" name="object 49"/>
            <p:cNvSpPr/>
            <p:nvPr/>
          </p:nvSpPr>
          <p:spPr>
            <a:xfrm>
              <a:off x="809625" y="4787106"/>
              <a:ext cx="219075" cy="0"/>
            </a:xfrm>
            <a:custGeom>
              <a:avLst/>
              <a:gdLst/>
              <a:ahLst/>
              <a:cxnLst/>
              <a:rect l="l" t="t" r="r" b="b"/>
              <a:pathLst>
                <a:path w="219075">
                  <a:moveTo>
                    <a:pt x="0" y="0"/>
                  </a:moveTo>
                  <a:lnTo>
                    <a:pt x="76200" y="0"/>
                  </a:lnTo>
                </a:path>
                <a:path w="219075">
                  <a:moveTo>
                    <a:pt x="95250" y="0"/>
                  </a:moveTo>
                  <a:lnTo>
                    <a:pt x="133350" y="0"/>
                  </a:lnTo>
                </a:path>
                <a:path w="219075">
                  <a:moveTo>
                    <a:pt x="142875" y="0"/>
                  </a:moveTo>
                  <a:lnTo>
                    <a:pt x="2190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50" name="object 50"/>
            <p:cNvSpPr/>
            <p:nvPr/>
          </p:nvSpPr>
          <p:spPr>
            <a:xfrm>
              <a:off x="809625" y="4801393"/>
              <a:ext cx="219075" cy="9525"/>
            </a:xfrm>
            <a:custGeom>
              <a:avLst/>
              <a:gdLst/>
              <a:ahLst/>
              <a:cxnLst/>
              <a:rect l="l" t="t" r="r" b="b"/>
              <a:pathLst>
                <a:path w="219075" h="9525">
                  <a:moveTo>
                    <a:pt x="95250" y="0"/>
                  </a:moveTo>
                  <a:lnTo>
                    <a:pt x="133350" y="0"/>
                  </a:lnTo>
                </a:path>
                <a:path w="219075" h="9525">
                  <a:moveTo>
                    <a:pt x="0" y="9525"/>
                  </a:moveTo>
                  <a:lnTo>
                    <a:pt x="76200" y="9525"/>
                  </a:lnTo>
                </a:path>
                <a:path w="219075" h="9525">
                  <a:moveTo>
                    <a:pt x="95250" y="9525"/>
                  </a:moveTo>
                  <a:lnTo>
                    <a:pt x="133350" y="9525"/>
                  </a:lnTo>
                </a:path>
                <a:path w="219075" h="9525">
                  <a:moveTo>
                    <a:pt x="142875" y="9525"/>
                  </a:moveTo>
                  <a:lnTo>
                    <a:pt x="21907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51" name="object 51"/>
            <p:cNvSpPr/>
            <p:nvPr/>
          </p:nvSpPr>
          <p:spPr>
            <a:xfrm>
              <a:off x="809625" y="4825206"/>
              <a:ext cx="219075" cy="0"/>
            </a:xfrm>
            <a:custGeom>
              <a:avLst/>
              <a:gdLst/>
              <a:ahLst/>
              <a:cxnLst/>
              <a:rect l="l" t="t" r="r" b="b"/>
              <a:pathLst>
                <a:path w="219075">
                  <a:moveTo>
                    <a:pt x="0" y="0"/>
                  </a:moveTo>
                  <a:lnTo>
                    <a:pt x="76200" y="0"/>
                  </a:lnTo>
                </a:path>
                <a:path w="219075">
                  <a:moveTo>
                    <a:pt x="142875" y="0"/>
                  </a:moveTo>
                  <a:lnTo>
                    <a:pt x="2190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52" name="object 52"/>
            <p:cNvSpPr/>
            <p:nvPr/>
          </p:nvSpPr>
          <p:spPr>
            <a:xfrm>
              <a:off x="828675" y="4839493"/>
              <a:ext cx="190500" cy="9525"/>
            </a:xfrm>
            <a:custGeom>
              <a:avLst/>
              <a:gdLst/>
              <a:ahLst/>
              <a:cxnLst/>
              <a:rect l="l" t="t" r="r" b="b"/>
              <a:pathLst>
                <a:path w="190500" h="9525">
                  <a:moveTo>
                    <a:pt x="0" y="0"/>
                  </a:moveTo>
                  <a:lnTo>
                    <a:pt x="85725" y="0"/>
                  </a:lnTo>
                </a:path>
                <a:path w="190500" h="9525">
                  <a:moveTo>
                    <a:pt x="95250" y="0"/>
                  </a:moveTo>
                  <a:lnTo>
                    <a:pt x="190500" y="0"/>
                  </a:lnTo>
                </a:path>
                <a:path w="190500" h="9525">
                  <a:moveTo>
                    <a:pt x="0" y="9525"/>
                  </a:moveTo>
                  <a:lnTo>
                    <a:pt x="85725" y="9525"/>
                  </a:lnTo>
                </a:path>
                <a:path w="190500" h="9525">
                  <a:moveTo>
                    <a:pt x="95250" y="9525"/>
                  </a:moveTo>
                  <a:lnTo>
                    <a:pt x="190500"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53" name="object 53"/>
            <p:cNvSpPr/>
            <p:nvPr/>
          </p:nvSpPr>
          <p:spPr>
            <a:xfrm>
              <a:off x="838200" y="48633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54" name="object 54"/>
            <p:cNvSpPr/>
            <p:nvPr/>
          </p:nvSpPr>
          <p:spPr>
            <a:xfrm>
              <a:off x="847725" y="4877593"/>
              <a:ext cx="142875" cy="9525"/>
            </a:xfrm>
            <a:custGeom>
              <a:avLst/>
              <a:gdLst/>
              <a:ahLst/>
              <a:cxnLst/>
              <a:rect l="l" t="t" r="r" b="b"/>
              <a:pathLst>
                <a:path w="142875" h="9525">
                  <a:moveTo>
                    <a:pt x="0" y="0"/>
                  </a:moveTo>
                  <a:lnTo>
                    <a:pt x="66675" y="0"/>
                  </a:lnTo>
                </a:path>
                <a:path w="142875" h="9525">
                  <a:moveTo>
                    <a:pt x="76200" y="0"/>
                  </a:moveTo>
                  <a:lnTo>
                    <a:pt x="142875" y="0"/>
                  </a:lnTo>
                </a:path>
                <a:path w="142875" h="9525">
                  <a:moveTo>
                    <a:pt x="19050" y="9525"/>
                  </a:moveTo>
                  <a:lnTo>
                    <a:pt x="66675" y="9525"/>
                  </a:lnTo>
                </a:path>
                <a:path w="142875" h="9525">
                  <a:moveTo>
                    <a:pt x="76200" y="9525"/>
                  </a:moveTo>
                  <a:lnTo>
                    <a:pt x="133350"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55" name="object 55"/>
            <p:cNvSpPr/>
            <p:nvPr/>
          </p:nvSpPr>
          <p:spPr>
            <a:xfrm>
              <a:off x="885825" y="4901406"/>
              <a:ext cx="66675" cy="0"/>
            </a:xfrm>
            <a:custGeom>
              <a:avLst/>
              <a:gdLst/>
              <a:ahLst/>
              <a:cxnLst/>
              <a:rect l="l" t="t" r="r" b="b"/>
              <a:pathLst>
                <a:path w="66675">
                  <a:moveTo>
                    <a:pt x="0" y="0"/>
                  </a:moveTo>
                  <a:lnTo>
                    <a:pt x="28575" y="0"/>
                  </a:lnTo>
                </a:path>
                <a:path w="66675">
                  <a:moveTo>
                    <a:pt x="38100" y="0"/>
                  </a:moveTo>
                  <a:lnTo>
                    <a:pt x="66675" y="0"/>
                  </a:lnTo>
                </a:path>
              </a:pathLst>
            </a:custGeom>
            <a:ln w="19050">
              <a:solidFill>
                <a:srgbClr val="CD6200"/>
              </a:solidFill>
            </a:ln>
          </p:spPr>
          <p:txBody>
            <a:bodyPr wrap="square" lIns="0" tIns="0" rIns="0" bIns="0" rtlCol="0"/>
            <a:lstStyle/>
            <a:p>
              <a:endParaRPr smtClean="0">
                <a:solidFill>
                  <a:prstClr val="black"/>
                </a:solidFill>
              </a:endParaRPr>
            </a:p>
          </p:txBody>
        </p:sp>
      </p:grpSp>
      <p:grpSp>
        <p:nvGrpSpPr>
          <p:cNvPr id="56" name="object 56"/>
          <p:cNvGrpSpPr/>
          <p:nvPr/>
        </p:nvGrpSpPr>
        <p:grpSpPr>
          <a:xfrm>
            <a:off x="809628" y="5201392"/>
            <a:ext cx="219075" cy="218872"/>
            <a:chOff x="809625" y="5206206"/>
            <a:chExt cx="219075" cy="219075"/>
          </a:xfrm>
        </p:grpSpPr>
        <p:sp>
          <p:nvSpPr>
            <p:cNvPr id="57" name="object 57"/>
            <p:cNvSpPr/>
            <p:nvPr/>
          </p:nvSpPr>
          <p:spPr>
            <a:xfrm>
              <a:off x="885825" y="5210968"/>
              <a:ext cx="66675" cy="0"/>
            </a:xfrm>
            <a:custGeom>
              <a:avLst/>
              <a:gdLst/>
              <a:ahLst/>
              <a:cxnLst/>
              <a:rect l="l" t="t" r="r" b="b"/>
              <a:pathLst>
                <a:path w="66675">
                  <a:moveTo>
                    <a:pt x="0" y="0"/>
                  </a:moveTo>
                  <a:lnTo>
                    <a:pt x="28575" y="0"/>
                  </a:lnTo>
                </a:path>
                <a:path w="66675">
                  <a:moveTo>
                    <a:pt x="38100" y="0"/>
                  </a:moveTo>
                  <a:lnTo>
                    <a:pt x="666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58" name="object 58"/>
            <p:cNvSpPr/>
            <p:nvPr/>
          </p:nvSpPr>
          <p:spPr>
            <a:xfrm>
              <a:off x="866775" y="5225256"/>
              <a:ext cx="114300" cy="0"/>
            </a:xfrm>
            <a:custGeom>
              <a:avLst/>
              <a:gdLst/>
              <a:ahLst/>
              <a:cxnLst/>
              <a:rect l="l" t="t" r="r" b="b"/>
              <a:pathLst>
                <a:path w="114300">
                  <a:moveTo>
                    <a:pt x="0" y="0"/>
                  </a:moveTo>
                  <a:lnTo>
                    <a:pt x="47625" y="0"/>
                  </a:lnTo>
                </a:path>
                <a:path w="114300">
                  <a:moveTo>
                    <a:pt x="57150" y="0"/>
                  </a:moveTo>
                  <a:lnTo>
                    <a:pt x="1143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59" name="object 59"/>
            <p:cNvSpPr/>
            <p:nvPr/>
          </p:nvSpPr>
          <p:spPr>
            <a:xfrm>
              <a:off x="838200" y="5239543"/>
              <a:ext cx="161925" cy="9525"/>
            </a:xfrm>
            <a:custGeom>
              <a:avLst/>
              <a:gdLst/>
              <a:ahLst/>
              <a:cxnLst/>
              <a:rect l="l" t="t" r="r" b="b"/>
              <a:pathLst>
                <a:path w="161925" h="9525">
                  <a:moveTo>
                    <a:pt x="9525" y="0"/>
                  </a:moveTo>
                  <a:lnTo>
                    <a:pt x="76200" y="0"/>
                  </a:lnTo>
                </a:path>
                <a:path w="161925" h="9525">
                  <a:moveTo>
                    <a:pt x="85725" y="0"/>
                  </a:moveTo>
                  <a:lnTo>
                    <a:pt x="152400" y="0"/>
                  </a:lnTo>
                </a:path>
                <a:path w="161925" h="9525">
                  <a:moveTo>
                    <a:pt x="0" y="9525"/>
                  </a:moveTo>
                  <a:lnTo>
                    <a:pt x="76200" y="9525"/>
                  </a:lnTo>
                </a:path>
                <a:path w="161925" h="9525">
                  <a:moveTo>
                    <a:pt x="85725" y="9525"/>
                  </a:moveTo>
                  <a:lnTo>
                    <a:pt x="16192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60" name="object 60"/>
            <p:cNvSpPr/>
            <p:nvPr/>
          </p:nvSpPr>
          <p:spPr>
            <a:xfrm>
              <a:off x="828675" y="5263356"/>
              <a:ext cx="190500" cy="0"/>
            </a:xfrm>
            <a:custGeom>
              <a:avLst/>
              <a:gdLst/>
              <a:ahLst/>
              <a:cxnLst/>
              <a:rect l="l" t="t" r="r" b="b"/>
              <a:pathLst>
                <a:path w="190500">
                  <a:moveTo>
                    <a:pt x="0" y="0"/>
                  </a:moveTo>
                  <a:lnTo>
                    <a:pt x="85725" y="0"/>
                  </a:lnTo>
                </a:path>
                <a:path w="190500">
                  <a:moveTo>
                    <a:pt x="95250" y="0"/>
                  </a:moveTo>
                  <a:lnTo>
                    <a:pt x="1905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1" name="object 61"/>
            <p:cNvSpPr/>
            <p:nvPr/>
          </p:nvSpPr>
          <p:spPr>
            <a:xfrm>
              <a:off x="809625" y="5277643"/>
              <a:ext cx="219075" cy="9525"/>
            </a:xfrm>
            <a:custGeom>
              <a:avLst/>
              <a:gdLst/>
              <a:ahLst/>
              <a:cxnLst/>
              <a:rect l="l" t="t" r="r" b="b"/>
              <a:pathLst>
                <a:path w="219075" h="9525">
                  <a:moveTo>
                    <a:pt x="19050" y="0"/>
                  </a:moveTo>
                  <a:lnTo>
                    <a:pt x="104775" y="0"/>
                  </a:lnTo>
                </a:path>
                <a:path w="219075" h="9525">
                  <a:moveTo>
                    <a:pt x="114300" y="0"/>
                  </a:moveTo>
                  <a:lnTo>
                    <a:pt x="209550" y="0"/>
                  </a:lnTo>
                </a:path>
                <a:path w="219075" h="9525">
                  <a:moveTo>
                    <a:pt x="0" y="9525"/>
                  </a:moveTo>
                  <a:lnTo>
                    <a:pt x="76200" y="9525"/>
                  </a:lnTo>
                </a:path>
                <a:path w="219075" h="9525">
                  <a:moveTo>
                    <a:pt x="142875" y="9525"/>
                  </a:moveTo>
                  <a:lnTo>
                    <a:pt x="21907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62" name="object 62"/>
            <p:cNvSpPr/>
            <p:nvPr/>
          </p:nvSpPr>
          <p:spPr>
            <a:xfrm>
              <a:off x="809625" y="5301456"/>
              <a:ext cx="219075" cy="0"/>
            </a:xfrm>
            <a:custGeom>
              <a:avLst/>
              <a:gdLst/>
              <a:ahLst/>
              <a:cxnLst/>
              <a:rect l="l" t="t" r="r" b="b"/>
              <a:pathLst>
                <a:path w="219075">
                  <a:moveTo>
                    <a:pt x="0" y="0"/>
                  </a:moveTo>
                  <a:lnTo>
                    <a:pt x="76200" y="0"/>
                  </a:lnTo>
                </a:path>
                <a:path w="219075">
                  <a:moveTo>
                    <a:pt x="95250" y="0"/>
                  </a:moveTo>
                  <a:lnTo>
                    <a:pt x="133350" y="0"/>
                  </a:lnTo>
                </a:path>
                <a:path w="219075">
                  <a:moveTo>
                    <a:pt x="142875" y="0"/>
                  </a:moveTo>
                  <a:lnTo>
                    <a:pt x="2190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3" name="object 63"/>
            <p:cNvSpPr/>
            <p:nvPr/>
          </p:nvSpPr>
          <p:spPr>
            <a:xfrm>
              <a:off x="809625" y="5315743"/>
              <a:ext cx="219075" cy="9525"/>
            </a:xfrm>
            <a:custGeom>
              <a:avLst/>
              <a:gdLst/>
              <a:ahLst/>
              <a:cxnLst/>
              <a:rect l="l" t="t" r="r" b="b"/>
              <a:pathLst>
                <a:path w="219075" h="9525">
                  <a:moveTo>
                    <a:pt x="95250" y="0"/>
                  </a:moveTo>
                  <a:lnTo>
                    <a:pt x="133350" y="0"/>
                  </a:lnTo>
                </a:path>
                <a:path w="219075" h="9525">
                  <a:moveTo>
                    <a:pt x="0" y="9525"/>
                  </a:moveTo>
                  <a:lnTo>
                    <a:pt x="76200" y="9525"/>
                  </a:lnTo>
                </a:path>
                <a:path w="219075" h="9525">
                  <a:moveTo>
                    <a:pt x="95250" y="9525"/>
                  </a:moveTo>
                  <a:lnTo>
                    <a:pt x="133350" y="9525"/>
                  </a:lnTo>
                </a:path>
                <a:path w="219075" h="9525">
                  <a:moveTo>
                    <a:pt x="142875" y="9525"/>
                  </a:moveTo>
                  <a:lnTo>
                    <a:pt x="21907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64" name="object 64"/>
            <p:cNvSpPr/>
            <p:nvPr/>
          </p:nvSpPr>
          <p:spPr>
            <a:xfrm>
              <a:off x="809625" y="5339556"/>
              <a:ext cx="219075" cy="0"/>
            </a:xfrm>
            <a:custGeom>
              <a:avLst/>
              <a:gdLst/>
              <a:ahLst/>
              <a:cxnLst/>
              <a:rect l="l" t="t" r="r" b="b"/>
              <a:pathLst>
                <a:path w="219075">
                  <a:moveTo>
                    <a:pt x="0" y="0"/>
                  </a:moveTo>
                  <a:lnTo>
                    <a:pt x="76200" y="0"/>
                  </a:lnTo>
                </a:path>
                <a:path w="219075">
                  <a:moveTo>
                    <a:pt x="142875" y="0"/>
                  </a:moveTo>
                  <a:lnTo>
                    <a:pt x="2190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5" name="object 65"/>
            <p:cNvSpPr/>
            <p:nvPr/>
          </p:nvSpPr>
          <p:spPr>
            <a:xfrm>
              <a:off x="828675" y="5353843"/>
              <a:ext cx="190500" cy="9525"/>
            </a:xfrm>
            <a:custGeom>
              <a:avLst/>
              <a:gdLst/>
              <a:ahLst/>
              <a:cxnLst/>
              <a:rect l="l" t="t" r="r" b="b"/>
              <a:pathLst>
                <a:path w="190500" h="9525">
                  <a:moveTo>
                    <a:pt x="0" y="0"/>
                  </a:moveTo>
                  <a:lnTo>
                    <a:pt x="85725" y="0"/>
                  </a:lnTo>
                </a:path>
                <a:path w="190500" h="9525">
                  <a:moveTo>
                    <a:pt x="95250" y="0"/>
                  </a:moveTo>
                  <a:lnTo>
                    <a:pt x="190500" y="0"/>
                  </a:lnTo>
                </a:path>
                <a:path w="190500" h="9525">
                  <a:moveTo>
                    <a:pt x="0" y="9525"/>
                  </a:moveTo>
                  <a:lnTo>
                    <a:pt x="85725" y="9525"/>
                  </a:lnTo>
                </a:path>
                <a:path w="190500" h="9525">
                  <a:moveTo>
                    <a:pt x="95250" y="9525"/>
                  </a:moveTo>
                  <a:lnTo>
                    <a:pt x="190500"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66" name="object 66"/>
            <p:cNvSpPr/>
            <p:nvPr/>
          </p:nvSpPr>
          <p:spPr>
            <a:xfrm>
              <a:off x="838200" y="53776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7" name="object 67"/>
            <p:cNvSpPr/>
            <p:nvPr/>
          </p:nvSpPr>
          <p:spPr>
            <a:xfrm>
              <a:off x="847725" y="5391943"/>
              <a:ext cx="142875" cy="9525"/>
            </a:xfrm>
            <a:custGeom>
              <a:avLst/>
              <a:gdLst/>
              <a:ahLst/>
              <a:cxnLst/>
              <a:rect l="l" t="t" r="r" b="b"/>
              <a:pathLst>
                <a:path w="142875" h="9525">
                  <a:moveTo>
                    <a:pt x="0" y="0"/>
                  </a:moveTo>
                  <a:lnTo>
                    <a:pt x="66675" y="0"/>
                  </a:lnTo>
                </a:path>
                <a:path w="142875" h="9525">
                  <a:moveTo>
                    <a:pt x="76200" y="0"/>
                  </a:moveTo>
                  <a:lnTo>
                    <a:pt x="142875" y="0"/>
                  </a:lnTo>
                </a:path>
                <a:path w="142875" h="9525">
                  <a:moveTo>
                    <a:pt x="19050" y="9525"/>
                  </a:moveTo>
                  <a:lnTo>
                    <a:pt x="66675" y="9525"/>
                  </a:lnTo>
                </a:path>
                <a:path w="142875" h="9525">
                  <a:moveTo>
                    <a:pt x="76200" y="9525"/>
                  </a:moveTo>
                  <a:lnTo>
                    <a:pt x="133350"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68" name="object 68"/>
            <p:cNvSpPr/>
            <p:nvPr/>
          </p:nvSpPr>
          <p:spPr>
            <a:xfrm>
              <a:off x="885825" y="5415756"/>
              <a:ext cx="66675" cy="0"/>
            </a:xfrm>
            <a:custGeom>
              <a:avLst/>
              <a:gdLst/>
              <a:ahLst/>
              <a:cxnLst/>
              <a:rect l="l" t="t" r="r" b="b"/>
              <a:pathLst>
                <a:path w="66675">
                  <a:moveTo>
                    <a:pt x="0" y="0"/>
                  </a:moveTo>
                  <a:lnTo>
                    <a:pt x="28575" y="0"/>
                  </a:lnTo>
                </a:path>
                <a:path w="66675">
                  <a:moveTo>
                    <a:pt x="38100" y="0"/>
                  </a:moveTo>
                  <a:lnTo>
                    <a:pt x="66675" y="0"/>
                  </a:lnTo>
                </a:path>
              </a:pathLst>
            </a:custGeom>
            <a:ln w="19050">
              <a:solidFill>
                <a:srgbClr val="CD6200"/>
              </a:solidFill>
            </a:ln>
          </p:spPr>
          <p:txBody>
            <a:bodyPr wrap="square" lIns="0" tIns="0" rIns="0" bIns="0" rtlCol="0"/>
            <a:lstStyle/>
            <a:p>
              <a:endParaRPr smtClean="0">
                <a:solidFill>
                  <a:prstClr val="black"/>
                </a:solidFill>
              </a:endParaRPr>
            </a:p>
          </p:txBody>
        </p:sp>
      </p:grpSp>
    </p:spTree>
    <p:extLst>
      <p:ext uri="{BB962C8B-B14F-4D97-AF65-F5344CB8AC3E}">
        <p14:creationId xmlns:p14="http://schemas.microsoft.com/office/powerpoint/2010/main" val="362237687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203" y="1134805"/>
            <a:ext cx="3463925" cy="699123"/>
          </a:xfrm>
          <a:prstGeom prst="rect">
            <a:avLst/>
          </a:prstGeom>
        </p:spPr>
        <p:txBody>
          <a:bodyPr vert="horz" wrap="square" lIns="0" tIns="15875" rIns="0" bIns="0" rtlCol="0">
            <a:spAutoFit/>
          </a:bodyPr>
          <a:lstStyle/>
          <a:p>
            <a:pPr marL="12700">
              <a:lnSpc>
                <a:spcPct val="100000"/>
              </a:lnSpc>
              <a:spcBef>
                <a:spcPts val="125"/>
              </a:spcBef>
            </a:pPr>
            <a:r>
              <a:rPr dirty="0"/>
              <a:t>Other</a:t>
            </a:r>
            <a:r>
              <a:rPr spc="-55" dirty="0"/>
              <a:t> </a:t>
            </a:r>
            <a:r>
              <a:rPr dirty="0"/>
              <a:t>Features</a:t>
            </a:r>
          </a:p>
        </p:txBody>
      </p:sp>
      <p:grpSp>
        <p:nvGrpSpPr>
          <p:cNvPr id="3" name="object 3"/>
          <p:cNvGrpSpPr/>
          <p:nvPr/>
        </p:nvGrpSpPr>
        <p:grpSpPr>
          <a:xfrm>
            <a:off x="809628" y="2337018"/>
            <a:ext cx="238125" cy="237905"/>
            <a:chOff x="809625" y="2339181"/>
            <a:chExt cx="238125" cy="238125"/>
          </a:xfrm>
        </p:grpSpPr>
        <p:sp>
          <p:nvSpPr>
            <p:cNvPr id="4" name="object 4"/>
            <p:cNvSpPr/>
            <p:nvPr/>
          </p:nvSpPr>
          <p:spPr>
            <a:xfrm>
              <a:off x="895350" y="2343943"/>
              <a:ext cx="66675" cy="0"/>
            </a:xfrm>
            <a:custGeom>
              <a:avLst/>
              <a:gdLst/>
              <a:ahLst/>
              <a:cxnLst/>
              <a:rect l="l" t="t" r="r" b="b"/>
              <a:pathLst>
                <a:path w="66675">
                  <a:moveTo>
                    <a:pt x="0" y="0"/>
                  </a:moveTo>
                  <a:lnTo>
                    <a:pt x="28575" y="0"/>
                  </a:lnTo>
                </a:path>
                <a:path w="66675">
                  <a:moveTo>
                    <a:pt x="38100" y="0"/>
                  </a:moveTo>
                  <a:lnTo>
                    <a:pt x="666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5" name="object 5"/>
            <p:cNvSpPr/>
            <p:nvPr/>
          </p:nvSpPr>
          <p:spPr>
            <a:xfrm>
              <a:off x="866775" y="2358231"/>
              <a:ext cx="123825" cy="0"/>
            </a:xfrm>
            <a:custGeom>
              <a:avLst/>
              <a:gdLst/>
              <a:ahLst/>
              <a:cxnLst/>
              <a:rect l="l" t="t" r="r" b="b"/>
              <a:pathLst>
                <a:path w="123825">
                  <a:moveTo>
                    <a:pt x="0" y="0"/>
                  </a:moveTo>
                  <a:lnTo>
                    <a:pt x="57150" y="0"/>
                  </a:lnTo>
                </a:path>
                <a:path w="123825">
                  <a:moveTo>
                    <a:pt x="66675" y="0"/>
                  </a:moveTo>
                  <a:lnTo>
                    <a:pt x="1238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 name="object 6"/>
            <p:cNvSpPr/>
            <p:nvPr/>
          </p:nvSpPr>
          <p:spPr>
            <a:xfrm>
              <a:off x="857250" y="2372518"/>
              <a:ext cx="152400" cy="0"/>
            </a:xfrm>
            <a:custGeom>
              <a:avLst/>
              <a:gdLst/>
              <a:ahLst/>
              <a:cxnLst/>
              <a:rect l="l" t="t" r="r" b="b"/>
              <a:pathLst>
                <a:path w="152400">
                  <a:moveTo>
                    <a:pt x="0" y="0"/>
                  </a:moveTo>
                  <a:lnTo>
                    <a:pt x="66675" y="0"/>
                  </a:lnTo>
                </a:path>
                <a:path w="152400">
                  <a:moveTo>
                    <a:pt x="76200" y="0"/>
                  </a:moveTo>
                  <a:lnTo>
                    <a:pt x="152400" y="0"/>
                  </a:lnTo>
                </a:path>
              </a:pathLst>
            </a:custGeom>
            <a:ln w="9525">
              <a:solidFill>
                <a:srgbClr val="CD6200"/>
              </a:solidFill>
            </a:ln>
          </p:spPr>
          <p:txBody>
            <a:bodyPr wrap="square" lIns="0" tIns="0" rIns="0" bIns="0" rtlCol="0"/>
            <a:lstStyle/>
            <a:p>
              <a:endParaRPr smtClean="0">
                <a:solidFill>
                  <a:prstClr val="black"/>
                </a:solidFill>
              </a:endParaRPr>
            </a:p>
          </p:txBody>
        </p:sp>
        <p:sp>
          <p:nvSpPr>
            <p:cNvPr id="7" name="object 7"/>
            <p:cNvSpPr/>
            <p:nvPr/>
          </p:nvSpPr>
          <p:spPr>
            <a:xfrm>
              <a:off x="838200" y="2386806"/>
              <a:ext cx="180975" cy="0"/>
            </a:xfrm>
            <a:custGeom>
              <a:avLst/>
              <a:gdLst/>
              <a:ahLst/>
              <a:cxnLst/>
              <a:rect l="l" t="t" r="r" b="b"/>
              <a:pathLst>
                <a:path w="180975">
                  <a:moveTo>
                    <a:pt x="0" y="0"/>
                  </a:moveTo>
                  <a:lnTo>
                    <a:pt x="85725" y="0"/>
                  </a:lnTo>
                </a:path>
                <a:path w="180975">
                  <a:moveTo>
                    <a:pt x="95250" y="0"/>
                  </a:moveTo>
                  <a:lnTo>
                    <a:pt x="1809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8" name="object 8"/>
            <p:cNvSpPr/>
            <p:nvPr/>
          </p:nvSpPr>
          <p:spPr>
            <a:xfrm>
              <a:off x="828675" y="2401093"/>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9" name="object 9"/>
            <p:cNvSpPr/>
            <p:nvPr/>
          </p:nvSpPr>
          <p:spPr>
            <a:xfrm>
              <a:off x="828675" y="2415381"/>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0" name="object 10"/>
            <p:cNvSpPr/>
            <p:nvPr/>
          </p:nvSpPr>
          <p:spPr>
            <a:xfrm>
              <a:off x="809625" y="2429668"/>
              <a:ext cx="238125" cy="0"/>
            </a:xfrm>
            <a:custGeom>
              <a:avLst/>
              <a:gdLst/>
              <a:ahLst/>
              <a:cxnLst/>
              <a:rect l="l" t="t" r="r" b="b"/>
              <a:pathLst>
                <a:path w="238125">
                  <a:moveTo>
                    <a:pt x="0" y="0"/>
                  </a:moveTo>
                  <a:lnTo>
                    <a:pt x="85725" y="0"/>
                  </a:lnTo>
                </a:path>
                <a:path w="238125">
                  <a:moveTo>
                    <a:pt x="152400" y="0"/>
                  </a:moveTo>
                  <a:lnTo>
                    <a:pt x="2381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11" name="object 11"/>
            <p:cNvSpPr/>
            <p:nvPr/>
          </p:nvSpPr>
          <p:spPr>
            <a:xfrm>
              <a:off x="809625" y="2443956"/>
              <a:ext cx="238125" cy="0"/>
            </a:xfrm>
            <a:custGeom>
              <a:avLst/>
              <a:gdLst/>
              <a:ahLst/>
              <a:cxnLst/>
              <a:rect l="l" t="t" r="r" b="b"/>
              <a:pathLst>
                <a:path w="238125">
                  <a:moveTo>
                    <a:pt x="0" y="0"/>
                  </a:moveTo>
                  <a:lnTo>
                    <a:pt x="85725" y="0"/>
                  </a:lnTo>
                </a:path>
                <a:path w="238125">
                  <a:moveTo>
                    <a:pt x="104775" y="0"/>
                  </a:moveTo>
                  <a:lnTo>
                    <a:pt x="14287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2" name="object 12"/>
            <p:cNvSpPr/>
            <p:nvPr/>
          </p:nvSpPr>
          <p:spPr>
            <a:xfrm>
              <a:off x="809625" y="2458243"/>
              <a:ext cx="238125" cy="9525"/>
            </a:xfrm>
            <a:custGeom>
              <a:avLst/>
              <a:gdLst/>
              <a:ahLst/>
              <a:cxnLst/>
              <a:rect l="l" t="t" r="r" b="b"/>
              <a:pathLst>
                <a:path w="238125" h="9525">
                  <a:moveTo>
                    <a:pt x="104775" y="0"/>
                  </a:moveTo>
                  <a:lnTo>
                    <a:pt x="142875" y="0"/>
                  </a:lnTo>
                </a:path>
                <a:path w="238125" h="9525">
                  <a:moveTo>
                    <a:pt x="0" y="9525"/>
                  </a:moveTo>
                  <a:lnTo>
                    <a:pt x="85725" y="9525"/>
                  </a:lnTo>
                </a:path>
                <a:path w="238125" h="9525">
                  <a:moveTo>
                    <a:pt x="104775" y="9525"/>
                  </a:moveTo>
                  <a:lnTo>
                    <a:pt x="142875" y="9525"/>
                  </a:lnTo>
                </a:path>
                <a:path w="238125" h="9525">
                  <a:moveTo>
                    <a:pt x="152400" y="9525"/>
                  </a:moveTo>
                  <a:lnTo>
                    <a:pt x="23812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13" name="object 13"/>
            <p:cNvSpPr/>
            <p:nvPr/>
          </p:nvSpPr>
          <p:spPr>
            <a:xfrm>
              <a:off x="809625" y="2482056"/>
              <a:ext cx="238125" cy="0"/>
            </a:xfrm>
            <a:custGeom>
              <a:avLst/>
              <a:gdLst/>
              <a:ahLst/>
              <a:cxnLst/>
              <a:rect l="l" t="t" r="r" b="b"/>
              <a:pathLst>
                <a:path w="238125">
                  <a:moveTo>
                    <a:pt x="0" y="0"/>
                  </a:moveTo>
                  <a:lnTo>
                    <a:pt x="8572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4" name="object 14"/>
            <p:cNvSpPr/>
            <p:nvPr/>
          </p:nvSpPr>
          <p:spPr>
            <a:xfrm>
              <a:off x="828675" y="2496343"/>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15" name="object 15"/>
            <p:cNvSpPr/>
            <p:nvPr/>
          </p:nvSpPr>
          <p:spPr>
            <a:xfrm>
              <a:off x="828675" y="2510631"/>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6" name="object 16"/>
            <p:cNvSpPr/>
            <p:nvPr/>
          </p:nvSpPr>
          <p:spPr>
            <a:xfrm>
              <a:off x="838200" y="2524918"/>
              <a:ext cx="180975" cy="0"/>
            </a:xfrm>
            <a:custGeom>
              <a:avLst/>
              <a:gdLst/>
              <a:ahLst/>
              <a:cxnLst/>
              <a:rect l="l" t="t" r="r" b="b"/>
              <a:pathLst>
                <a:path w="180975">
                  <a:moveTo>
                    <a:pt x="0" y="0"/>
                  </a:moveTo>
                  <a:lnTo>
                    <a:pt x="85725" y="0"/>
                  </a:lnTo>
                </a:path>
                <a:path w="180975">
                  <a:moveTo>
                    <a:pt x="95250" y="0"/>
                  </a:moveTo>
                  <a:lnTo>
                    <a:pt x="1809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17" name="object 17"/>
            <p:cNvSpPr/>
            <p:nvPr/>
          </p:nvSpPr>
          <p:spPr>
            <a:xfrm>
              <a:off x="857250" y="2539206"/>
              <a:ext cx="152400" cy="0"/>
            </a:xfrm>
            <a:custGeom>
              <a:avLst/>
              <a:gdLst/>
              <a:ahLst/>
              <a:cxnLst/>
              <a:rect l="l" t="t" r="r" b="b"/>
              <a:pathLst>
                <a:path w="152400">
                  <a:moveTo>
                    <a:pt x="0" y="0"/>
                  </a:moveTo>
                  <a:lnTo>
                    <a:pt x="66675" y="0"/>
                  </a:lnTo>
                </a:path>
                <a:path w="152400">
                  <a:moveTo>
                    <a:pt x="76200" y="0"/>
                  </a:moveTo>
                  <a:lnTo>
                    <a:pt x="1524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8" name="object 18"/>
            <p:cNvSpPr/>
            <p:nvPr/>
          </p:nvSpPr>
          <p:spPr>
            <a:xfrm>
              <a:off x="866775" y="2553493"/>
              <a:ext cx="123825" cy="0"/>
            </a:xfrm>
            <a:custGeom>
              <a:avLst/>
              <a:gdLst/>
              <a:ahLst/>
              <a:cxnLst/>
              <a:rect l="l" t="t" r="r" b="b"/>
              <a:pathLst>
                <a:path w="123825">
                  <a:moveTo>
                    <a:pt x="0" y="0"/>
                  </a:moveTo>
                  <a:lnTo>
                    <a:pt x="57150" y="0"/>
                  </a:lnTo>
                </a:path>
                <a:path w="123825">
                  <a:moveTo>
                    <a:pt x="66675" y="0"/>
                  </a:moveTo>
                  <a:lnTo>
                    <a:pt x="1238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19" name="object 19"/>
            <p:cNvSpPr/>
            <p:nvPr/>
          </p:nvSpPr>
          <p:spPr>
            <a:xfrm>
              <a:off x="895350" y="2567781"/>
              <a:ext cx="66675" cy="0"/>
            </a:xfrm>
            <a:custGeom>
              <a:avLst/>
              <a:gdLst/>
              <a:ahLst/>
              <a:cxnLst/>
              <a:rect l="l" t="t" r="r" b="b"/>
              <a:pathLst>
                <a:path w="66675">
                  <a:moveTo>
                    <a:pt x="0" y="0"/>
                  </a:moveTo>
                  <a:lnTo>
                    <a:pt x="28575" y="0"/>
                  </a:lnTo>
                </a:path>
                <a:path w="66675">
                  <a:moveTo>
                    <a:pt x="38100" y="0"/>
                  </a:moveTo>
                  <a:lnTo>
                    <a:pt x="66675" y="0"/>
                  </a:lnTo>
                </a:path>
              </a:pathLst>
            </a:custGeom>
            <a:ln w="19050">
              <a:solidFill>
                <a:srgbClr val="CD6200"/>
              </a:solidFill>
            </a:ln>
          </p:spPr>
          <p:txBody>
            <a:bodyPr wrap="square" lIns="0" tIns="0" rIns="0" bIns="0" rtlCol="0"/>
            <a:lstStyle/>
            <a:p>
              <a:endParaRPr smtClean="0">
                <a:solidFill>
                  <a:prstClr val="black"/>
                </a:solidFill>
              </a:endParaRPr>
            </a:p>
          </p:txBody>
        </p:sp>
      </p:grpSp>
      <p:sp>
        <p:nvSpPr>
          <p:cNvPr id="20" name="object 20"/>
          <p:cNvSpPr txBox="1"/>
          <p:nvPr/>
        </p:nvSpPr>
        <p:spPr>
          <a:xfrm>
            <a:off x="1111253" y="2181586"/>
            <a:ext cx="7273925" cy="2067550"/>
          </a:xfrm>
          <a:prstGeom prst="rect">
            <a:avLst/>
          </a:prstGeom>
        </p:spPr>
        <p:txBody>
          <a:bodyPr vert="horz" wrap="square" lIns="0" tIns="33020" rIns="0" bIns="0" rtlCol="0">
            <a:spAutoFit/>
          </a:bodyPr>
          <a:lstStyle/>
          <a:p>
            <a:pPr marL="12700" marR="5080">
              <a:lnSpc>
                <a:spcPts val="3829"/>
              </a:lnSpc>
              <a:spcBef>
                <a:spcPts val="260"/>
              </a:spcBef>
            </a:pPr>
            <a:r>
              <a:rPr sz="3200" spc="5" dirty="0">
                <a:solidFill>
                  <a:prstClr val="black"/>
                </a:solidFill>
                <a:latin typeface="Tahoma"/>
                <a:cs typeface="Tahoma"/>
              </a:rPr>
              <a:t>Keep track of location information for</a:t>
            </a:r>
            <a:r>
              <a:rPr sz="3200" spc="-195" dirty="0">
                <a:solidFill>
                  <a:prstClr val="black"/>
                </a:solidFill>
                <a:latin typeface="Tahoma"/>
                <a:cs typeface="Tahoma"/>
              </a:rPr>
              <a:t> </a:t>
            </a:r>
            <a:r>
              <a:rPr sz="3200" dirty="0">
                <a:solidFill>
                  <a:prstClr val="black"/>
                </a:solidFill>
                <a:latin typeface="Tahoma"/>
                <a:cs typeface="Tahoma"/>
              </a:rPr>
              <a:t>all  </a:t>
            </a:r>
            <a:r>
              <a:rPr sz="3200" spc="-5" dirty="0">
                <a:solidFill>
                  <a:prstClr val="black"/>
                </a:solidFill>
                <a:latin typeface="Tahoma"/>
                <a:cs typeface="Tahoma"/>
              </a:rPr>
              <a:t>hits</a:t>
            </a:r>
            <a:endParaRPr sz="3200">
              <a:solidFill>
                <a:prstClr val="black"/>
              </a:solidFill>
              <a:latin typeface="Tahoma"/>
              <a:cs typeface="Tahoma"/>
            </a:endParaRPr>
          </a:p>
          <a:p>
            <a:pPr marL="12700" marR="385445">
              <a:lnSpc>
                <a:spcPts val="3829"/>
              </a:lnSpc>
              <a:spcBef>
                <a:spcPts val="740"/>
              </a:spcBef>
            </a:pPr>
            <a:r>
              <a:rPr sz="3200" spc="5" dirty="0">
                <a:solidFill>
                  <a:prstClr val="black"/>
                </a:solidFill>
                <a:latin typeface="Tahoma"/>
                <a:cs typeface="Tahoma"/>
              </a:rPr>
              <a:t>Keep track of visual presentation</a:t>
            </a:r>
            <a:r>
              <a:rPr sz="3200" spc="-185" dirty="0">
                <a:solidFill>
                  <a:prstClr val="black"/>
                </a:solidFill>
                <a:latin typeface="Tahoma"/>
                <a:cs typeface="Tahoma"/>
              </a:rPr>
              <a:t> </a:t>
            </a:r>
            <a:r>
              <a:rPr sz="3200" dirty="0">
                <a:solidFill>
                  <a:prstClr val="black"/>
                </a:solidFill>
                <a:latin typeface="Tahoma"/>
                <a:cs typeface="Tahoma"/>
              </a:rPr>
              <a:t>(e.g.  </a:t>
            </a:r>
            <a:r>
              <a:rPr sz="3200" spc="5" dirty="0">
                <a:solidFill>
                  <a:prstClr val="black"/>
                </a:solidFill>
                <a:latin typeface="Tahoma"/>
                <a:cs typeface="Tahoma"/>
              </a:rPr>
              <a:t>font size of</a:t>
            </a:r>
            <a:r>
              <a:rPr sz="3200" spc="-95" dirty="0">
                <a:solidFill>
                  <a:prstClr val="black"/>
                </a:solidFill>
                <a:latin typeface="Tahoma"/>
                <a:cs typeface="Tahoma"/>
              </a:rPr>
              <a:t> </a:t>
            </a:r>
            <a:r>
              <a:rPr sz="3200" spc="5" dirty="0">
                <a:solidFill>
                  <a:prstClr val="black"/>
                </a:solidFill>
                <a:latin typeface="Tahoma"/>
                <a:cs typeface="Tahoma"/>
              </a:rPr>
              <a:t>words)</a:t>
            </a:r>
            <a:endParaRPr sz="3200">
              <a:solidFill>
                <a:prstClr val="black"/>
              </a:solidFill>
              <a:latin typeface="Tahoma"/>
              <a:cs typeface="Tahoma"/>
            </a:endParaRPr>
          </a:p>
        </p:txBody>
      </p:sp>
      <p:grpSp>
        <p:nvGrpSpPr>
          <p:cNvPr id="21" name="object 21"/>
          <p:cNvGrpSpPr/>
          <p:nvPr/>
        </p:nvGrpSpPr>
        <p:grpSpPr>
          <a:xfrm>
            <a:off x="809628" y="3402832"/>
            <a:ext cx="238125" cy="237905"/>
            <a:chOff x="809625" y="3405981"/>
            <a:chExt cx="238125" cy="238125"/>
          </a:xfrm>
        </p:grpSpPr>
        <p:sp>
          <p:nvSpPr>
            <p:cNvPr id="22" name="object 22"/>
            <p:cNvSpPr/>
            <p:nvPr/>
          </p:nvSpPr>
          <p:spPr>
            <a:xfrm>
              <a:off x="895350" y="3410743"/>
              <a:ext cx="66675" cy="0"/>
            </a:xfrm>
            <a:custGeom>
              <a:avLst/>
              <a:gdLst/>
              <a:ahLst/>
              <a:cxnLst/>
              <a:rect l="l" t="t" r="r" b="b"/>
              <a:pathLst>
                <a:path w="66675">
                  <a:moveTo>
                    <a:pt x="0" y="0"/>
                  </a:moveTo>
                  <a:lnTo>
                    <a:pt x="28575" y="0"/>
                  </a:lnTo>
                </a:path>
                <a:path w="66675">
                  <a:moveTo>
                    <a:pt x="38100" y="0"/>
                  </a:moveTo>
                  <a:lnTo>
                    <a:pt x="666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23" name="object 23"/>
            <p:cNvSpPr/>
            <p:nvPr/>
          </p:nvSpPr>
          <p:spPr>
            <a:xfrm>
              <a:off x="866775" y="3425031"/>
              <a:ext cx="123825" cy="0"/>
            </a:xfrm>
            <a:custGeom>
              <a:avLst/>
              <a:gdLst/>
              <a:ahLst/>
              <a:cxnLst/>
              <a:rect l="l" t="t" r="r" b="b"/>
              <a:pathLst>
                <a:path w="123825">
                  <a:moveTo>
                    <a:pt x="0" y="0"/>
                  </a:moveTo>
                  <a:lnTo>
                    <a:pt x="57150" y="0"/>
                  </a:lnTo>
                </a:path>
                <a:path w="123825">
                  <a:moveTo>
                    <a:pt x="66675" y="0"/>
                  </a:moveTo>
                  <a:lnTo>
                    <a:pt x="1238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4" name="object 24"/>
            <p:cNvSpPr/>
            <p:nvPr/>
          </p:nvSpPr>
          <p:spPr>
            <a:xfrm>
              <a:off x="857250" y="3439318"/>
              <a:ext cx="152400" cy="0"/>
            </a:xfrm>
            <a:custGeom>
              <a:avLst/>
              <a:gdLst/>
              <a:ahLst/>
              <a:cxnLst/>
              <a:rect l="l" t="t" r="r" b="b"/>
              <a:pathLst>
                <a:path w="152400">
                  <a:moveTo>
                    <a:pt x="0" y="0"/>
                  </a:moveTo>
                  <a:lnTo>
                    <a:pt x="66675" y="0"/>
                  </a:lnTo>
                </a:path>
                <a:path w="152400">
                  <a:moveTo>
                    <a:pt x="76200" y="0"/>
                  </a:moveTo>
                  <a:lnTo>
                    <a:pt x="152400" y="0"/>
                  </a:lnTo>
                </a:path>
              </a:pathLst>
            </a:custGeom>
            <a:ln w="9525">
              <a:solidFill>
                <a:srgbClr val="CD6200"/>
              </a:solidFill>
            </a:ln>
          </p:spPr>
          <p:txBody>
            <a:bodyPr wrap="square" lIns="0" tIns="0" rIns="0" bIns="0" rtlCol="0"/>
            <a:lstStyle/>
            <a:p>
              <a:endParaRPr smtClean="0">
                <a:solidFill>
                  <a:prstClr val="black"/>
                </a:solidFill>
              </a:endParaRPr>
            </a:p>
          </p:txBody>
        </p:sp>
        <p:sp>
          <p:nvSpPr>
            <p:cNvPr id="25" name="object 25"/>
            <p:cNvSpPr/>
            <p:nvPr/>
          </p:nvSpPr>
          <p:spPr>
            <a:xfrm>
              <a:off x="838200" y="3453606"/>
              <a:ext cx="180975" cy="0"/>
            </a:xfrm>
            <a:custGeom>
              <a:avLst/>
              <a:gdLst/>
              <a:ahLst/>
              <a:cxnLst/>
              <a:rect l="l" t="t" r="r" b="b"/>
              <a:pathLst>
                <a:path w="180975">
                  <a:moveTo>
                    <a:pt x="0" y="0"/>
                  </a:moveTo>
                  <a:lnTo>
                    <a:pt x="85725" y="0"/>
                  </a:lnTo>
                </a:path>
                <a:path w="180975">
                  <a:moveTo>
                    <a:pt x="95250" y="0"/>
                  </a:moveTo>
                  <a:lnTo>
                    <a:pt x="1809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6" name="object 26"/>
            <p:cNvSpPr/>
            <p:nvPr/>
          </p:nvSpPr>
          <p:spPr>
            <a:xfrm>
              <a:off x="828675" y="3467893"/>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27" name="object 27"/>
            <p:cNvSpPr/>
            <p:nvPr/>
          </p:nvSpPr>
          <p:spPr>
            <a:xfrm>
              <a:off x="828675" y="3482181"/>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8" name="object 28"/>
            <p:cNvSpPr/>
            <p:nvPr/>
          </p:nvSpPr>
          <p:spPr>
            <a:xfrm>
              <a:off x="809625" y="3496468"/>
              <a:ext cx="238125" cy="0"/>
            </a:xfrm>
            <a:custGeom>
              <a:avLst/>
              <a:gdLst/>
              <a:ahLst/>
              <a:cxnLst/>
              <a:rect l="l" t="t" r="r" b="b"/>
              <a:pathLst>
                <a:path w="238125">
                  <a:moveTo>
                    <a:pt x="0" y="0"/>
                  </a:moveTo>
                  <a:lnTo>
                    <a:pt x="85725" y="0"/>
                  </a:lnTo>
                </a:path>
                <a:path w="238125">
                  <a:moveTo>
                    <a:pt x="152400" y="0"/>
                  </a:moveTo>
                  <a:lnTo>
                    <a:pt x="2381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29" name="object 29"/>
            <p:cNvSpPr/>
            <p:nvPr/>
          </p:nvSpPr>
          <p:spPr>
            <a:xfrm>
              <a:off x="809625" y="3510756"/>
              <a:ext cx="238125" cy="0"/>
            </a:xfrm>
            <a:custGeom>
              <a:avLst/>
              <a:gdLst/>
              <a:ahLst/>
              <a:cxnLst/>
              <a:rect l="l" t="t" r="r" b="b"/>
              <a:pathLst>
                <a:path w="238125">
                  <a:moveTo>
                    <a:pt x="0" y="0"/>
                  </a:moveTo>
                  <a:lnTo>
                    <a:pt x="85725" y="0"/>
                  </a:lnTo>
                </a:path>
                <a:path w="238125">
                  <a:moveTo>
                    <a:pt x="104775" y="0"/>
                  </a:moveTo>
                  <a:lnTo>
                    <a:pt x="14287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0" name="object 30"/>
            <p:cNvSpPr/>
            <p:nvPr/>
          </p:nvSpPr>
          <p:spPr>
            <a:xfrm>
              <a:off x="809625" y="3525043"/>
              <a:ext cx="238125" cy="9525"/>
            </a:xfrm>
            <a:custGeom>
              <a:avLst/>
              <a:gdLst/>
              <a:ahLst/>
              <a:cxnLst/>
              <a:rect l="l" t="t" r="r" b="b"/>
              <a:pathLst>
                <a:path w="238125" h="9525">
                  <a:moveTo>
                    <a:pt x="104775" y="0"/>
                  </a:moveTo>
                  <a:lnTo>
                    <a:pt x="142875" y="0"/>
                  </a:lnTo>
                </a:path>
                <a:path w="238125" h="9525">
                  <a:moveTo>
                    <a:pt x="0" y="9525"/>
                  </a:moveTo>
                  <a:lnTo>
                    <a:pt x="85725" y="9525"/>
                  </a:lnTo>
                </a:path>
                <a:path w="238125" h="9525">
                  <a:moveTo>
                    <a:pt x="104775" y="9525"/>
                  </a:moveTo>
                  <a:lnTo>
                    <a:pt x="142875" y="9525"/>
                  </a:lnTo>
                </a:path>
                <a:path w="238125" h="9525">
                  <a:moveTo>
                    <a:pt x="152400" y="9525"/>
                  </a:moveTo>
                  <a:lnTo>
                    <a:pt x="23812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31" name="object 31"/>
            <p:cNvSpPr/>
            <p:nvPr/>
          </p:nvSpPr>
          <p:spPr>
            <a:xfrm>
              <a:off x="809625" y="3548856"/>
              <a:ext cx="238125" cy="0"/>
            </a:xfrm>
            <a:custGeom>
              <a:avLst/>
              <a:gdLst/>
              <a:ahLst/>
              <a:cxnLst/>
              <a:rect l="l" t="t" r="r" b="b"/>
              <a:pathLst>
                <a:path w="238125">
                  <a:moveTo>
                    <a:pt x="0" y="0"/>
                  </a:moveTo>
                  <a:lnTo>
                    <a:pt x="8572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2" name="object 32"/>
            <p:cNvSpPr/>
            <p:nvPr/>
          </p:nvSpPr>
          <p:spPr>
            <a:xfrm>
              <a:off x="828675" y="3563143"/>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33" name="object 33"/>
            <p:cNvSpPr/>
            <p:nvPr/>
          </p:nvSpPr>
          <p:spPr>
            <a:xfrm>
              <a:off x="828675" y="3577431"/>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4" name="object 34"/>
            <p:cNvSpPr/>
            <p:nvPr/>
          </p:nvSpPr>
          <p:spPr>
            <a:xfrm>
              <a:off x="838200" y="3591718"/>
              <a:ext cx="180975" cy="0"/>
            </a:xfrm>
            <a:custGeom>
              <a:avLst/>
              <a:gdLst/>
              <a:ahLst/>
              <a:cxnLst/>
              <a:rect l="l" t="t" r="r" b="b"/>
              <a:pathLst>
                <a:path w="180975">
                  <a:moveTo>
                    <a:pt x="0" y="0"/>
                  </a:moveTo>
                  <a:lnTo>
                    <a:pt x="85725" y="0"/>
                  </a:lnTo>
                </a:path>
                <a:path w="180975">
                  <a:moveTo>
                    <a:pt x="95250" y="0"/>
                  </a:moveTo>
                  <a:lnTo>
                    <a:pt x="1809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35" name="object 35"/>
            <p:cNvSpPr/>
            <p:nvPr/>
          </p:nvSpPr>
          <p:spPr>
            <a:xfrm>
              <a:off x="857250" y="3606006"/>
              <a:ext cx="152400" cy="0"/>
            </a:xfrm>
            <a:custGeom>
              <a:avLst/>
              <a:gdLst/>
              <a:ahLst/>
              <a:cxnLst/>
              <a:rect l="l" t="t" r="r" b="b"/>
              <a:pathLst>
                <a:path w="152400">
                  <a:moveTo>
                    <a:pt x="0" y="0"/>
                  </a:moveTo>
                  <a:lnTo>
                    <a:pt x="66675" y="0"/>
                  </a:lnTo>
                </a:path>
                <a:path w="152400">
                  <a:moveTo>
                    <a:pt x="76200" y="0"/>
                  </a:moveTo>
                  <a:lnTo>
                    <a:pt x="1524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6" name="object 36"/>
            <p:cNvSpPr/>
            <p:nvPr/>
          </p:nvSpPr>
          <p:spPr>
            <a:xfrm>
              <a:off x="866775" y="3620293"/>
              <a:ext cx="123825" cy="0"/>
            </a:xfrm>
            <a:custGeom>
              <a:avLst/>
              <a:gdLst/>
              <a:ahLst/>
              <a:cxnLst/>
              <a:rect l="l" t="t" r="r" b="b"/>
              <a:pathLst>
                <a:path w="123825">
                  <a:moveTo>
                    <a:pt x="0" y="0"/>
                  </a:moveTo>
                  <a:lnTo>
                    <a:pt x="57150" y="0"/>
                  </a:lnTo>
                </a:path>
                <a:path w="123825">
                  <a:moveTo>
                    <a:pt x="66675" y="0"/>
                  </a:moveTo>
                  <a:lnTo>
                    <a:pt x="1238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37" name="object 37"/>
            <p:cNvSpPr/>
            <p:nvPr/>
          </p:nvSpPr>
          <p:spPr>
            <a:xfrm>
              <a:off x="895350" y="3634581"/>
              <a:ext cx="66675" cy="0"/>
            </a:xfrm>
            <a:custGeom>
              <a:avLst/>
              <a:gdLst/>
              <a:ahLst/>
              <a:cxnLst/>
              <a:rect l="l" t="t" r="r" b="b"/>
              <a:pathLst>
                <a:path w="66675">
                  <a:moveTo>
                    <a:pt x="0" y="0"/>
                  </a:moveTo>
                  <a:lnTo>
                    <a:pt x="28575" y="0"/>
                  </a:lnTo>
                </a:path>
                <a:path w="66675">
                  <a:moveTo>
                    <a:pt x="38100" y="0"/>
                  </a:moveTo>
                  <a:lnTo>
                    <a:pt x="66675" y="0"/>
                  </a:lnTo>
                </a:path>
              </a:pathLst>
            </a:custGeom>
            <a:ln w="19050">
              <a:solidFill>
                <a:srgbClr val="CD6200"/>
              </a:solidFill>
            </a:ln>
          </p:spPr>
          <p:txBody>
            <a:bodyPr wrap="square" lIns="0" tIns="0" rIns="0" bIns="0" rtlCol="0"/>
            <a:lstStyle/>
            <a:p>
              <a:endParaRPr smtClean="0">
                <a:solidFill>
                  <a:prstClr val="black"/>
                </a:solidFill>
              </a:endParaRPr>
            </a:p>
          </p:txBody>
        </p:sp>
      </p:grpSp>
    </p:spTree>
    <p:extLst>
      <p:ext uri="{BB962C8B-B14F-4D97-AF65-F5344CB8AC3E}">
        <p14:creationId xmlns:p14="http://schemas.microsoft.com/office/powerpoint/2010/main" val="272164484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200" y="1134805"/>
            <a:ext cx="3244850" cy="699123"/>
          </a:xfrm>
          <a:prstGeom prst="rect">
            <a:avLst/>
          </a:prstGeom>
        </p:spPr>
        <p:txBody>
          <a:bodyPr vert="horz" wrap="square" lIns="0" tIns="15875" rIns="0" bIns="0" rtlCol="0">
            <a:spAutoFit/>
          </a:bodyPr>
          <a:lstStyle/>
          <a:p>
            <a:pPr marL="12700">
              <a:lnSpc>
                <a:spcPct val="100000"/>
              </a:lnSpc>
              <a:spcBef>
                <a:spcPts val="125"/>
              </a:spcBef>
            </a:pPr>
            <a:r>
              <a:rPr dirty="0"/>
              <a:t>Web</a:t>
            </a:r>
            <a:r>
              <a:rPr spc="-60" dirty="0"/>
              <a:t> </a:t>
            </a:r>
            <a:r>
              <a:rPr spc="-5" dirty="0"/>
              <a:t>Crawlers</a:t>
            </a:r>
          </a:p>
        </p:txBody>
      </p:sp>
      <p:grpSp>
        <p:nvGrpSpPr>
          <p:cNvPr id="3" name="object 3"/>
          <p:cNvGrpSpPr/>
          <p:nvPr/>
        </p:nvGrpSpPr>
        <p:grpSpPr>
          <a:xfrm>
            <a:off x="809625" y="2251371"/>
            <a:ext cx="152400" cy="152259"/>
            <a:chOff x="809625" y="2253456"/>
            <a:chExt cx="152400" cy="152400"/>
          </a:xfrm>
        </p:grpSpPr>
        <p:sp>
          <p:nvSpPr>
            <p:cNvPr id="4" name="object 4"/>
            <p:cNvSpPr/>
            <p:nvPr/>
          </p:nvSpPr>
          <p:spPr>
            <a:xfrm>
              <a:off x="809625" y="2253456"/>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5" name="object 5"/>
            <p:cNvSpPr/>
            <p:nvPr/>
          </p:nvSpPr>
          <p:spPr>
            <a:xfrm>
              <a:off x="809625" y="232489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6" name="object 6"/>
            <p:cNvSpPr/>
            <p:nvPr/>
          </p:nvSpPr>
          <p:spPr>
            <a:xfrm>
              <a:off x="876300" y="232489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7" name="object 7"/>
            <p:cNvSpPr/>
            <p:nvPr/>
          </p:nvSpPr>
          <p:spPr>
            <a:xfrm>
              <a:off x="914400" y="232489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8" name="object 8"/>
            <p:cNvSpPr/>
            <p:nvPr/>
          </p:nvSpPr>
          <p:spPr>
            <a:xfrm>
              <a:off x="809625" y="2334418"/>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9" name="object 9"/>
            <p:cNvSpPr/>
            <p:nvPr/>
          </p:nvSpPr>
          <p:spPr>
            <a:xfrm>
              <a:off x="876300" y="233441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10" name="object 10"/>
            <p:cNvSpPr/>
            <p:nvPr/>
          </p:nvSpPr>
          <p:spPr>
            <a:xfrm>
              <a:off x="809625" y="2329656"/>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sp>
        <p:nvSpPr>
          <p:cNvPr id="11" name="object 11"/>
          <p:cNvSpPr txBox="1"/>
          <p:nvPr/>
        </p:nvSpPr>
        <p:spPr>
          <a:xfrm>
            <a:off x="1111253" y="2153039"/>
            <a:ext cx="7187565" cy="4467533"/>
          </a:xfrm>
          <a:prstGeom prst="rect">
            <a:avLst/>
          </a:prstGeom>
        </p:spPr>
        <p:txBody>
          <a:bodyPr vert="horz" wrap="square" lIns="0" tIns="48260" rIns="0" bIns="0" rtlCol="0">
            <a:spAutoFit/>
          </a:bodyPr>
          <a:lstStyle/>
          <a:p>
            <a:pPr marL="12700" marR="5080">
              <a:lnSpc>
                <a:spcPts val="2180"/>
              </a:lnSpc>
              <a:spcBef>
                <a:spcPts val="380"/>
              </a:spcBef>
            </a:pPr>
            <a:r>
              <a:rPr sz="2000" dirty="0">
                <a:solidFill>
                  <a:prstClr val="black"/>
                </a:solidFill>
                <a:latin typeface="Tahoma"/>
                <a:cs typeface="Tahoma"/>
              </a:rPr>
              <a:t>Software agents that traverse </a:t>
            </a:r>
            <a:r>
              <a:rPr sz="2000" spc="5" dirty="0">
                <a:solidFill>
                  <a:prstClr val="black"/>
                </a:solidFill>
                <a:latin typeface="Tahoma"/>
                <a:cs typeface="Tahoma"/>
              </a:rPr>
              <a:t>the Web </a:t>
            </a:r>
            <a:r>
              <a:rPr sz="2000" dirty="0">
                <a:solidFill>
                  <a:prstClr val="black"/>
                </a:solidFill>
                <a:latin typeface="Tahoma"/>
                <a:cs typeface="Tahoma"/>
              </a:rPr>
              <a:t>sending </a:t>
            </a:r>
            <a:r>
              <a:rPr sz="2000" spc="5" dirty="0">
                <a:solidFill>
                  <a:prstClr val="black"/>
                </a:solidFill>
                <a:latin typeface="Tahoma"/>
                <a:cs typeface="Tahoma"/>
              </a:rPr>
              <a:t>new or</a:t>
            </a:r>
            <a:r>
              <a:rPr sz="2000" spc="-190" dirty="0">
                <a:solidFill>
                  <a:prstClr val="black"/>
                </a:solidFill>
                <a:latin typeface="Tahoma"/>
                <a:cs typeface="Tahoma"/>
              </a:rPr>
              <a:t> </a:t>
            </a:r>
            <a:r>
              <a:rPr sz="2000" dirty="0">
                <a:solidFill>
                  <a:prstClr val="black"/>
                </a:solidFill>
                <a:latin typeface="Tahoma"/>
                <a:cs typeface="Tahoma"/>
              </a:rPr>
              <a:t>updated  pages </a:t>
            </a:r>
            <a:r>
              <a:rPr sz="2000" spc="5" dirty="0">
                <a:solidFill>
                  <a:prstClr val="black"/>
                </a:solidFill>
                <a:latin typeface="Tahoma"/>
                <a:cs typeface="Tahoma"/>
              </a:rPr>
              <a:t>to </a:t>
            </a:r>
            <a:r>
              <a:rPr sz="2000" spc="10" dirty="0">
                <a:solidFill>
                  <a:prstClr val="black"/>
                </a:solidFill>
                <a:latin typeface="Tahoma"/>
                <a:cs typeface="Tahoma"/>
              </a:rPr>
              <a:t>a </a:t>
            </a:r>
            <a:r>
              <a:rPr sz="2000" spc="5" dirty="0">
                <a:solidFill>
                  <a:prstClr val="black"/>
                </a:solidFill>
                <a:latin typeface="Tahoma"/>
                <a:cs typeface="Tahoma"/>
              </a:rPr>
              <a:t>main </a:t>
            </a:r>
            <a:r>
              <a:rPr sz="2000" dirty="0">
                <a:solidFill>
                  <a:prstClr val="black"/>
                </a:solidFill>
                <a:latin typeface="Tahoma"/>
                <a:cs typeface="Tahoma"/>
              </a:rPr>
              <a:t>server </a:t>
            </a:r>
            <a:r>
              <a:rPr sz="2000" spc="5" dirty="0">
                <a:solidFill>
                  <a:prstClr val="black"/>
                </a:solidFill>
                <a:latin typeface="Tahoma"/>
                <a:cs typeface="Tahoma"/>
              </a:rPr>
              <a:t>where </a:t>
            </a:r>
            <a:r>
              <a:rPr sz="2000" dirty="0">
                <a:solidFill>
                  <a:prstClr val="black"/>
                </a:solidFill>
                <a:latin typeface="Tahoma"/>
                <a:cs typeface="Tahoma"/>
              </a:rPr>
              <a:t>they </a:t>
            </a:r>
            <a:r>
              <a:rPr sz="2000" spc="5" dirty="0">
                <a:solidFill>
                  <a:prstClr val="black"/>
                </a:solidFill>
                <a:latin typeface="Tahoma"/>
                <a:cs typeface="Tahoma"/>
              </a:rPr>
              <a:t>are</a:t>
            </a:r>
            <a:r>
              <a:rPr sz="2000" spc="-310" dirty="0">
                <a:solidFill>
                  <a:prstClr val="black"/>
                </a:solidFill>
                <a:latin typeface="Tahoma"/>
                <a:cs typeface="Tahoma"/>
              </a:rPr>
              <a:t> </a:t>
            </a:r>
            <a:r>
              <a:rPr sz="2000" dirty="0">
                <a:solidFill>
                  <a:prstClr val="black"/>
                </a:solidFill>
                <a:latin typeface="Tahoma"/>
                <a:cs typeface="Tahoma"/>
              </a:rPr>
              <a:t>indexed</a:t>
            </a:r>
            <a:endParaRPr sz="2000">
              <a:solidFill>
                <a:prstClr val="black"/>
              </a:solidFill>
              <a:latin typeface="Tahoma"/>
              <a:cs typeface="Tahoma"/>
            </a:endParaRPr>
          </a:p>
          <a:p>
            <a:pPr marL="12700" marR="671830">
              <a:lnSpc>
                <a:spcPts val="2180"/>
              </a:lnSpc>
              <a:spcBef>
                <a:spcPts val="440"/>
              </a:spcBef>
            </a:pPr>
            <a:r>
              <a:rPr sz="2000" dirty="0">
                <a:solidFill>
                  <a:prstClr val="black"/>
                </a:solidFill>
                <a:latin typeface="Tahoma"/>
                <a:cs typeface="Tahoma"/>
              </a:rPr>
              <a:t>Also called robots, spiders, </a:t>
            </a:r>
            <a:r>
              <a:rPr sz="2000" spc="5" dirty="0">
                <a:solidFill>
                  <a:prstClr val="black"/>
                </a:solidFill>
                <a:latin typeface="Tahoma"/>
                <a:cs typeface="Tahoma"/>
              </a:rPr>
              <a:t>worms, </a:t>
            </a:r>
            <a:r>
              <a:rPr sz="2000" dirty="0">
                <a:solidFill>
                  <a:prstClr val="black"/>
                </a:solidFill>
                <a:latin typeface="Tahoma"/>
                <a:cs typeface="Tahoma"/>
              </a:rPr>
              <a:t>wanders, walkers,</a:t>
            </a:r>
            <a:r>
              <a:rPr sz="2000" spc="-165" dirty="0">
                <a:solidFill>
                  <a:prstClr val="black"/>
                </a:solidFill>
                <a:latin typeface="Tahoma"/>
                <a:cs typeface="Tahoma"/>
              </a:rPr>
              <a:t> </a:t>
            </a:r>
            <a:r>
              <a:rPr sz="2000" dirty="0">
                <a:solidFill>
                  <a:prstClr val="black"/>
                </a:solidFill>
                <a:latin typeface="Tahoma"/>
                <a:cs typeface="Tahoma"/>
              </a:rPr>
              <a:t>and  </a:t>
            </a:r>
            <a:r>
              <a:rPr sz="2000" spc="-10" dirty="0">
                <a:solidFill>
                  <a:prstClr val="black"/>
                </a:solidFill>
                <a:latin typeface="Tahoma"/>
                <a:cs typeface="Tahoma"/>
              </a:rPr>
              <a:t>knowbots</a:t>
            </a:r>
            <a:endParaRPr sz="2000">
              <a:solidFill>
                <a:prstClr val="black"/>
              </a:solidFill>
              <a:latin typeface="Tahoma"/>
              <a:cs typeface="Tahoma"/>
            </a:endParaRPr>
          </a:p>
          <a:p>
            <a:pPr marL="12700" marR="1537335">
              <a:lnSpc>
                <a:spcPts val="2630"/>
              </a:lnSpc>
              <a:spcBef>
                <a:spcPts val="80"/>
              </a:spcBef>
            </a:pPr>
            <a:r>
              <a:rPr sz="2000" spc="5" dirty="0">
                <a:solidFill>
                  <a:prstClr val="black"/>
                </a:solidFill>
                <a:latin typeface="Tahoma"/>
                <a:cs typeface="Tahoma"/>
              </a:rPr>
              <a:t>The </a:t>
            </a:r>
            <a:r>
              <a:rPr sz="2000" dirty="0">
                <a:solidFill>
                  <a:prstClr val="black"/>
                </a:solidFill>
                <a:latin typeface="Tahoma"/>
                <a:cs typeface="Tahoma"/>
              </a:rPr>
              <a:t>1st crawler, Wanderer </a:t>
            </a:r>
            <a:r>
              <a:rPr sz="2000" spc="5" dirty="0">
                <a:solidFill>
                  <a:prstClr val="black"/>
                </a:solidFill>
                <a:latin typeface="Tahoma"/>
                <a:cs typeface="Tahoma"/>
              </a:rPr>
              <a:t>was </a:t>
            </a:r>
            <a:r>
              <a:rPr sz="2000" dirty="0">
                <a:solidFill>
                  <a:prstClr val="black"/>
                </a:solidFill>
                <a:latin typeface="Tahoma"/>
                <a:cs typeface="Tahoma"/>
              </a:rPr>
              <a:t>developed in</a:t>
            </a:r>
            <a:r>
              <a:rPr sz="2000" spc="-220" dirty="0">
                <a:solidFill>
                  <a:prstClr val="black"/>
                </a:solidFill>
                <a:latin typeface="Tahoma"/>
                <a:cs typeface="Tahoma"/>
              </a:rPr>
              <a:t> </a:t>
            </a:r>
            <a:r>
              <a:rPr sz="2000" dirty="0">
                <a:solidFill>
                  <a:prstClr val="black"/>
                </a:solidFill>
                <a:latin typeface="Tahoma"/>
                <a:cs typeface="Tahoma"/>
              </a:rPr>
              <a:t>1993  </a:t>
            </a:r>
            <a:r>
              <a:rPr sz="2000" spc="5" dirty="0">
                <a:solidFill>
                  <a:prstClr val="black"/>
                </a:solidFill>
                <a:latin typeface="Tahoma"/>
                <a:cs typeface="Tahoma"/>
              </a:rPr>
              <a:t>Not been </a:t>
            </a:r>
            <a:r>
              <a:rPr sz="2000" dirty="0">
                <a:solidFill>
                  <a:prstClr val="black"/>
                </a:solidFill>
                <a:latin typeface="Tahoma"/>
                <a:cs typeface="Tahoma"/>
              </a:rPr>
              <a:t>publicly</a:t>
            </a:r>
            <a:r>
              <a:rPr sz="2000" spc="-125" dirty="0">
                <a:solidFill>
                  <a:prstClr val="black"/>
                </a:solidFill>
                <a:latin typeface="Tahoma"/>
                <a:cs typeface="Tahoma"/>
              </a:rPr>
              <a:t> </a:t>
            </a:r>
            <a:r>
              <a:rPr sz="2000" dirty="0">
                <a:solidFill>
                  <a:prstClr val="black"/>
                </a:solidFill>
                <a:latin typeface="Tahoma"/>
                <a:cs typeface="Tahoma"/>
              </a:rPr>
              <a:t>described</a:t>
            </a:r>
            <a:endParaRPr sz="2000">
              <a:solidFill>
                <a:prstClr val="black"/>
              </a:solidFill>
              <a:latin typeface="Tahoma"/>
              <a:cs typeface="Tahoma"/>
            </a:endParaRPr>
          </a:p>
          <a:p>
            <a:pPr marL="12700" marR="747395">
              <a:lnSpc>
                <a:spcPts val="2100"/>
              </a:lnSpc>
              <a:spcBef>
                <a:spcPts val="489"/>
              </a:spcBef>
            </a:pPr>
            <a:r>
              <a:rPr sz="2000" spc="5" dirty="0">
                <a:solidFill>
                  <a:prstClr val="black"/>
                </a:solidFill>
                <a:latin typeface="Tahoma"/>
                <a:cs typeface="Tahoma"/>
              </a:rPr>
              <a:t>Runs on </a:t>
            </a:r>
            <a:r>
              <a:rPr sz="2000" dirty="0">
                <a:solidFill>
                  <a:prstClr val="black"/>
                </a:solidFill>
                <a:latin typeface="Tahoma"/>
                <a:cs typeface="Tahoma"/>
              </a:rPr>
              <a:t>local machine </a:t>
            </a:r>
            <a:r>
              <a:rPr sz="2000" spc="5" dirty="0">
                <a:solidFill>
                  <a:prstClr val="black"/>
                </a:solidFill>
                <a:latin typeface="Tahoma"/>
                <a:cs typeface="Tahoma"/>
              </a:rPr>
              <a:t>and send </a:t>
            </a:r>
            <a:r>
              <a:rPr sz="2000" dirty="0">
                <a:solidFill>
                  <a:prstClr val="black"/>
                </a:solidFill>
                <a:latin typeface="Tahoma"/>
                <a:cs typeface="Tahoma"/>
              </a:rPr>
              <a:t>requests </a:t>
            </a:r>
            <a:r>
              <a:rPr sz="2000" spc="5" dirty="0">
                <a:solidFill>
                  <a:prstClr val="black"/>
                </a:solidFill>
                <a:latin typeface="Tahoma"/>
                <a:cs typeface="Tahoma"/>
              </a:rPr>
              <a:t>to </a:t>
            </a:r>
            <a:r>
              <a:rPr sz="2000" dirty="0">
                <a:solidFill>
                  <a:prstClr val="black"/>
                </a:solidFill>
                <a:latin typeface="Tahoma"/>
                <a:cs typeface="Tahoma"/>
              </a:rPr>
              <a:t>remote</a:t>
            </a:r>
            <a:r>
              <a:rPr sz="2000" spc="-235" dirty="0">
                <a:solidFill>
                  <a:prstClr val="black"/>
                </a:solidFill>
                <a:latin typeface="Tahoma"/>
                <a:cs typeface="Tahoma"/>
              </a:rPr>
              <a:t> </a:t>
            </a:r>
            <a:r>
              <a:rPr sz="2000" spc="5" dirty="0">
                <a:solidFill>
                  <a:prstClr val="black"/>
                </a:solidFill>
                <a:latin typeface="Tahoma"/>
                <a:cs typeface="Tahoma"/>
              </a:rPr>
              <a:t>Web  servers</a:t>
            </a:r>
            <a:endParaRPr sz="2000">
              <a:solidFill>
                <a:prstClr val="black"/>
              </a:solidFill>
              <a:latin typeface="Tahoma"/>
              <a:cs typeface="Tahoma"/>
            </a:endParaRPr>
          </a:p>
          <a:p>
            <a:pPr marL="12700">
              <a:spcBef>
                <a:spcPts val="280"/>
              </a:spcBef>
            </a:pPr>
            <a:r>
              <a:rPr sz="2000" spc="5" dirty="0">
                <a:solidFill>
                  <a:prstClr val="black"/>
                </a:solidFill>
                <a:latin typeface="Tahoma"/>
                <a:cs typeface="Tahoma"/>
              </a:rPr>
              <a:t>Most fragile</a:t>
            </a:r>
            <a:r>
              <a:rPr sz="2000" spc="-70" dirty="0">
                <a:solidFill>
                  <a:prstClr val="black"/>
                </a:solidFill>
                <a:latin typeface="Tahoma"/>
                <a:cs typeface="Tahoma"/>
              </a:rPr>
              <a:t> </a:t>
            </a:r>
            <a:r>
              <a:rPr sz="2000" spc="5" dirty="0">
                <a:solidFill>
                  <a:prstClr val="black"/>
                </a:solidFill>
                <a:latin typeface="Tahoma"/>
                <a:cs typeface="Tahoma"/>
              </a:rPr>
              <a:t>application</a:t>
            </a:r>
            <a:endParaRPr sz="2000">
              <a:solidFill>
                <a:prstClr val="black"/>
              </a:solidFill>
              <a:latin typeface="Tahoma"/>
              <a:cs typeface="Tahoma"/>
            </a:endParaRPr>
          </a:p>
          <a:p>
            <a:pPr marL="12700" marR="3232785">
              <a:lnSpc>
                <a:spcPct val="109400"/>
              </a:lnSpc>
            </a:pPr>
            <a:r>
              <a:rPr sz="2000" dirty="0">
                <a:solidFill>
                  <a:prstClr val="black"/>
                </a:solidFill>
                <a:latin typeface="Tahoma"/>
                <a:cs typeface="Tahoma"/>
              </a:rPr>
              <a:t>Breath-first </a:t>
            </a:r>
            <a:r>
              <a:rPr sz="2000" spc="10" dirty="0">
                <a:solidFill>
                  <a:prstClr val="black"/>
                </a:solidFill>
                <a:latin typeface="Tahoma"/>
                <a:cs typeface="Tahoma"/>
              </a:rPr>
              <a:t>and </a:t>
            </a:r>
            <a:r>
              <a:rPr sz="2000" dirty="0">
                <a:solidFill>
                  <a:prstClr val="black"/>
                </a:solidFill>
                <a:latin typeface="Tahoma"/>
                <a:cs typeface="Tahoma"/>
              </a:rPr>
              <a:t>depth-first</a:t>
            </a:r>
            <a:r>
              <a:rPr sz="2000" spc="-160" dirty="0">
                <a:solidFill>
                  <a:prstClr val="black"/>
                </a:solidFill>
                <a:latin typeface="Tahoma"/>
                <a:cs typeface="Tahoma"/>
              </a:rPr>
              <a:t> </a:t>
            </a:r>
            <a:r>
              <a:rPr sz="2000" spc="5" dirty="0">
                <a:solidFill>
                  <a:prstClr val="black"/>
                </a:solidFill>
                <a:latin typeface="Tahoma"/>
                <a:cs typeface="Tahoma"/>
              </a:rPr>
              <a:t>manner  </a:t>
            </a:r>
            <a:r>
              <a:rPr sz="2000" dirty="0">
                <a:solidFill>
                  <a:prstClr val="black"/>
                </a:solidFill>
                <a:latin typeface="Tahoma"/>
                <a:cs typeface="Tahoma"/>
              </a:rPr>
              <a:t>Avoid crawling </a:t>
            </a:r>
            <a:r>
              <a:rPr sz="2000" spc="10" dirty="0">
                <a:solidFill>
                  <a:prstClr val="black"/>
                </a:solidFill>
                <a:latin typeface="Tahoma"/>
                <a:cs typeface="Tahoma"/>
              </a:rPr>
              <a:t>same</a:t>
            </a:r>
            <a:r>
              <a:rPr sz="2000" spc="-100" dirty="0">
                <a:solidFill>
                  <a:prstClr val="black"/>
                </a:solidFill>
                <a:latin typeface="Tahoma"/>
                <a:cs typeface="Tahoma"/>
              </a:rPr>
              <a:t> </a:t>
            </a:r>
            <a:r>
              <a:rPr sz="2000" dirty="0">
                <a:solidFill>
                  <a:prstClr val="black"/>
                </a:solidFill>
                <a:latin typeface="Tahoma"/>
                <a:cs typeface="Tahoma"/>
              </a:rPr>
              <a:t>pages</a:t>
            </a:r>
            <a:endParaRPr sz="2000">
              <a:solidFill>
                <a:prstClr val="black"/>
              </a:solidFill>
              <a:latin typeface="Tahoma"/>
              <a:cs typeface="Tahoma"/>
            </a:endParaRPr>
          </a:p>
          <a:p>
            <a:pPr marL="12700" marR="3651885">
              <a:lnSpc>
                <a:spcPct val="109400"/>
              </a:lnSpc>
            </a:pPr>
            <a:r>
              <a:rPr sz="2000" spc="5" dirty="0">
                <a:solidFill>
                  <a:prstClr val="black"/>
                </a:solidFill>
                <a:latin typeface="Tahoma"/>
                <a:cs typeface="Tahoma"/>
              </a:rPr>
              <a:t>Web </a:t>
            </a:r>
            <a:r>
              <a:rPr sz="2000" dirty="0">
                <a:solidFill>
                  <a:prstClr val="black"/>
                </a:solidFill>
                <a:latin typeface="Tahoma"/>
                <a:cs typeface="Tahoma"/>
              </a:rPr>
              <a:t>pages change</a:t>
            </a:r>
            <a:r>
              <a:rPr sz="2000" spc="-180" dirty="0">
                <a:solidFill>
                  <a:prstClr val="black"/>
                </a:solidFill>
                <a:latin typeface="Tahoma"/>
                <a:cs typeface="Tahoma"/>
              </a:rPr>
              <a:t> </a:t>
            </a:r>
            <a:r>
              <a:rPr sz="2000" spc="-5" dirty="0">
                <a:solidFill>
                  <a:prstClr val="black"/>
                </a:solidFill>
                <a:latin typeface="Tahoma"/>
                <a:cs typeface="Tahoma"/>
              </a:rPr>
              <a:t>dynamically  </a:t>
            </a:r>
            <a:r>
              <a:rPr sz="2000" spc="5" dirty="0">
                <a:solidFill>
                  <a:prstClr val="black"/>
                </a:solidFill>
                <a:latin typeface="Tahoma"/>
                <a:cs typeface="Tahoma"/>
              </a:rPr>
              <a:t>Invalid links: </a:t>
            </a:r>
            <a:r>
              <a:rPr sz="2000" spc="15" dirty="0">
                <a:solidFill>
                  <a:prstClr val="black"/>
                </a:solidFill>
                <a:latin typeface="Tahoma"/>
                <a:cs typeface="Tahoma"/>
              </a:rPr>
              <a:t>2% </a:t>
            </a:r>
            <a:r>
              <a:rPr sz="2000" spc="5" dirty="0">
                <a:solidFill>
                  <a:prstClr val="black"/>
                </a:solidFill>
                <a:latin typeface="Tahoma"/>
                <a:cs typeface="Tahoma"/>
              </a:rPr>
              <a:t>to</a:t>
            </a:r>
            <a:r>
              <a:rPr sz="2000" spc="-165" dirty="0">
                <a:solidFill>
                  <a:prstClr val="black"/>
                </a:solidFill>
                <a:latin typeface="Tahoma"/>
                <a:cs typeface="Tahoma"/>
              </a:rPr>
              <a:t> </a:t>
            </a:r>
            <a:r>
              <a:rPr sz="2000" spc="10" dirty="0">
                <a:solidFill>
                  <a:prstClr val="black"/>
                </a:solidFill>
                <a:latin typeface="Tahoma"/>
                <a:cs typeface="Tahoma"/>
              </a:rPr>
              <a:t>9%</a:t>
            </a:r>
            <a:endParaRPr sz="2000">
              <a:solidFill>
                <a:prstClr val="black"/>
              </a:solidFill>
              <a:latin typeface="Tahoma"/>
              <a:cs typeface="Tahoma"/>
            </a:endParaRPr>
          </a:p>
          <a:p>
            <a:pPr marL="12700">
              <a:spcBef>
                <a:spcPts val="195"/>
              </a:spcBef>
            </a:pPr>
            <a:r>
              <a:rPr spc="-5" dirty="0">
                <a:solidFill>
                  <a:prstClr val="black"/>
                </a:solidFill>
                <a:latin typeface="Tahoma"/>
                <a:cs typeface="Tahoma"/>
              </a:rPr>
              <a:t>Fastest crawlers are able to traverse up to 10 million pages per</a:t>
            </a:r>
            <a:r>
              <a:rPr spc="345" dirty="0">
                <a:solidFill>
                  <a:prstClr val="black"/>
                </a:solidFill>
                <a:latin typeface="Tahoma"/>
                <a:cs typeface="Tahoma"/>
              </a:rPr>
              <a:t> </a:t>
            </a:r>
            <a:r>
              <a:rPr spc="-5" dirty="0">
                <a:solidFill>
                  <a:prstClr val="black"/>
                </a:solidFill>
                <a:latin typeface="Tahoma"/>
                <a:cs typeface="Tahoma"/>
              </a:rPr>
              <a:t>day</a:t>
            </a:r>
            <a:endParaRPr>
              <a:solidFill>
                <a:prstClr val="black"/>
              </a:solidFill>
              <a:latin typeface="Tahoma"/>
              <a:cs typeface="Tahoma"/>
            </a:endParaRPr>
          </a:p>
        </p:txBody>
      </p:sp>
      <p:grpSp>
        <p:nvGrpSpPr>
          <p:cNvPr id="12" name="object 12"/>
          <p:cNvGrpSpPr/>
          <p:nvPr/>
        </p:nvGrpSpPr>
        <p:grpSpPr>
          <a:xfrm>
            <a:off x="809625" y="2860407"/>
            <a:ext cx="152400" cy="152259"/>
            <a:chOff x="809625" y="2863056"/>
            <a:chExt cx="152400" cy="152400"/>
          </a:xfrm>
        </p:grpSpPr>
        <p:sp>
          <p:nvSpPr>
            <p:cNvPr id="13" name="object 13"/>
            <p:cNvSpPr/>
            <p:nvPr/>
          </p:nvSpPr>
          <p:spPr>
            <a:xfrm>
              <a:off x="809625" y="2863056"/>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14" name="object 14"/>
            <p:cNvSpPr/>
            <p:nvPr/>
          </p:nvSpPr>
          <p:spPr>
            <a:xfrm>
              <a:off x="809625" y="293449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15" name="object 15"/>
            <p:cNvSpPr/>
            <p:nvPr/>
          </p:nvSpPr>
          <p:spPr>
            <a:xfrm>
              <a:off x="876300" y="293449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16" name="object 16"/>
            <p:cNvSpPr/>
            <p:nvPr/>
          </p:nvSpPr>
          <p:spPr>
            <a:xfrm>
              <a:off x="914400" y="293449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17" name="object 17"/>
            <p:cNvSpPr/>
            <p:nvPr/>
          </p:nvSpPr>
          <p:spPr>
            <a:xfrm>
              <a:off x="809625" y="2944018"/>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18" name="object 18"/>
            <p:cNvSpPr/>
            <p:nvPr/>
          </p:nvSpPr>
          <p:spPr>
            <a:xfrm>
              <a:off x="876300" y="294401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19" name="object 19"/>
            <p:cNvSpPr/>
            <p:nvPr/>
          </p:nvSpPr>
          <p:spPr>
            <a:xfrm>
              <a:off x="809625" y="2939256"/>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20" name="object 20"/>
          <p:cNvGrpSpPr/>
          <p:nvPr/>
        </p:nvGrpSpPr>
        <p:grpSpPr>
          <a:xfrm>
            <a:off x="809625" y="3469445"/>
            <a:ext cx="152400" cy="152259"/>
            <a:chOff x="809625" y="3472656"/>
            <a:chExt cx="152400" cy="152400"/>
          </a:xfrm>
        </p:grpSpPr>
        <p:sp>
          <p:nvSpPr>
            <p:cNvPr id="21" name="object 21"/>
            <p:cNvSpPr/>
            <p:nvPr/>
          </p:nvSpPr>
          <p:spPr>
            <a:xfrm>
              <a:off x="809625" y="3472656"/>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22" name="object 22"/>
            <p:cNvSpPr/>
            <p:nvPr/>
          </p:nvSpPr>
          <p:spPr>
            <a:xfrm>
              <a:off x="809625" y="354409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23" name="object 23"/>
            <p:cNvSpPr/>
            <p:nvPr/>
          </p:nvSpPr>
          <p:spPr>
            <a:xfrm>
              <a:off x="876300" y="354409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24" name="object 24"/>
            <p:cNvSpPr/>
            <p:nvPr/>
          </p:nvSpPr>
          <p:spPr>
            <a:xfrm>
              <a:off x="914400" y="354409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25" name="object 25"/>
            <p:cNvSpPr/>
            <p:nvPr/>
          </p:nvSpPr>
          <p:spPr>
            <a:xfrm>
              <a:off x="809625" y="3553618"/>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26" name="object 26"/>
            <p:cNvSpPr/>
            <p:nvPr/>
          </p:nvSpPr>
          <p:spPr>
            <a:xfrm>
              <a:off x="876300" y="355361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27" name="object 27"/>
            <p:cNvSpPr/>
            <p:nvPr/>
          </p:nvSpPr>
          <p:spPr>
            <a:xfrm>
              <a:off x="809625" y="3548856"/>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28" name="object 28"/>
          <p:cNvGrpSpPr/>
          <p:nvPr/>
        </p:nvGrpSpPr>
        <p:grpSpPr>
          <a:xfrm>
            <a:off x="809625" y="3802510"/>
            <a:ext cx="152400" cy="152259"/>
            <a:chOff x="809625" y="3806031"/>
            <a:chExt cx="152400" cy="152400"/>
          </a:xfrm>
        </p:grpSpPr>
        <p:sp>
          <p:nvSpPr>
            <p:cNvPr id="29" name="object 29"/>
            <p:cNvSpPr/>
            <p:nvPr/>
          </p:nvSpPr>
          <p:spPr>
            <a:xfrm>
              <a:off x="809625" y="3806031"/>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30" name="object 30"/>
            <p:cNvSpPr/>
            <p:nvPr/>
          </p:nvSpPr>
          <p:spPr>
            <a:xfrm>
              <a:off x="809625" y="387746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31" name="object 31"/>
            <p:cNvSpPr/>
            <p:nvPr/>
          </p:nvSpPr>
          <p:spPr>
            <a:xfrm>
              <a:off x="876300" y="387746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32" name="object 32"/>
            <p:cNvSpPr/>
            <p:nvPr/>
          </p:nvSpPr>
          <p:spPr>
            <a:xfrm>
              <a:off x="914400" y="387746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33" name="object 33"/>
            <p:cNvSpPr/>
            <p:nvPr/>
          </p:nvSpPr>
          <p:spPr>
            <a:xfrm>
              <a:off x="809625" y="3886993"/>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34" name="object 34"/>
            <p:cNvSpPr/>
            <p:nvPr/>
          </p:nvSpPr>
          <p:spPr>
            <a:xfrm>
              <a:off x="876300" y="388699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35" name="object 35"/>
            <p:cNvSpPr/>
            <p:nvPr/>
          </p:nvSpPr>
          <p:spPr>
            <a:xfrm>
              <a:off x="809625" y="3882231"/>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36" name="object 36"/>
          <p:cNvGrpSpPr/>
          <p:nvPr/>
        </p:nvGrpSpPr>
        <p:grpSpPr>
          <a:xfrm>
            <a:off x="809625" y="4145094"/>
            <a:ext cx="152400" cy="152259"/>
            <a:chOff x="809625" y="4148931"/>
            <a:chExt cx="152400" cy="152400"/>
          </a:xfrm>
        </p:grpSpPr>
        <p:sp>
          <p:nvSpPr>
            <p:cNvPr id="37" name="object 37"/>
            <p:cNvSpPr/>
            <p:nvPr/>
          </p:nvSpPr>
          <p:spPr>
            <a:xfrm>
              <a:off x="809625" y="4148931"/>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38" name="object 38"/>
            <p:cNvSpPr/>
            <p:nvPr/>
          </p:nvSpPr>
          <p:spPr>
            <a:xfrm>
              <a:off x="809625" y="422036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39" name="object 39"/>
            <p:cNvSpPr/>
            <p:nvPr/>
          </p:nvSpPr>
          <p:spPr>
            <a:xfrm>
              <a:off x="876300" y="422036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40" name="object 40"/>
            <p:cNvSpPr/>
            <p:nvPr/>
          </p:nvSpPr>
          <p:spPr>
            <a:xfrm>
              <a:off x="914400" y="422036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41" name="object 41"/>
            <p:cNvSpPr/>
            <p:nvPr/>
          </p:nvSpPr>
          <p:spPr>
            <a:xfrm>
              <a:off x="809625" y="4229893"/>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42" name="object 42"/>
            <p:cNvSpPr/>
            <p:nvPr/>
          </p:nvSpPr>
          <p:spPr>
            <a:xfrm>
              <a:off x="876300" y="422989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43" name="object 43"/>
            <p:cNvSpPr/>
            <p:nvPr/>
          </p:nvSpPr>
          <p:spPr>
            <a:xfrm>
              <a:off x="809625" y="4225131"/>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44" name="object 44"/>
          <p:cNvGrpSpPr/>
          <p:nvPr/>
        </p:nvGrpSpPr>
        <p:grpSpPr>
          <a:xfrm>
            <a:off x="809625" y="4754129"/>
            <a:ext cx="152400" cy="152259"/>
            <a:chOff x="809625" y="4758531"/>
            <a:chExt cx="152400" cy="152400"/>
          </a:xfrm>
        </p:grpSpPr>
        <p:sp>
          <p:nvSpPr>
            <p:cNvPr id="45" name="object 45"/>
            <p:cNvSpPr/>
            <p:nvPr/>
          </p:nvSpPr>
          <p:spPr>
            <a:xfrm>
              <a:off x="809625" y="4758531"/>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46" name="object 46"/>
            <p:cNvSpPr/>
            <p:nvPr/>
          </p:nvSpPr>
          <p:spPr>
            <a:xfrm>
              <a:off x="809625" y="482996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47" name="object 47"/>
            <p:cNvSpPr/>
            <p:nvPr/>
          </p:nvSpPr>
          <p:spPr>
            <a:xfrm>
              <a:off x="876300" y="482996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48" name="object 48"/>
            <p:cNvSpPr/>
            <p:nvPr/>
          </p:nvSpPr>
          <p:spPr>
            <a:xfrm>
              <a:off x="914400" y="482996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49" name="object 49"/>
            <p:cNvSpPr/>
            <p:nvPr/>
          </p:nvSpPr>
          <p:spPr>
            <a:xfrm>
              <a:off x="809625" y="4839493"/>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50" name="object 50"/>
            <p:cNvSpPr/>
            <p:nvPr/>
          </p:nvSpPr>
          <p:spPr>
            <a:xfrm>
              <a:off x="876300" y="483949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51" name="object 51"/>
            <p:cNvSpPr/>
            <p:nvPr/>
          </p:nvSpPr>
          <p:spPr>
            <a:xfrm>
              <a:off x="809625" y="4834731"/>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52" name="object 52"/>
          <p:cNvGrpSpPr/>
          <p:nvPr/>
        </p:nvGrpSpPr>
        <p:grpSpPr>
          <a:xfrm>
            <a:off x="809625" y="5087197"/>
            <a:ext cx="152400" cy="152259"/>
            <a:chOff x="809625" y="5091906"/>
            <a:chExt cx="152400" cy="152400"/>
          </a:xfrm>
        </p:grpSpPr>
        <p:sp>
          <p:nvSpPr>
            <p:cNvPr id="53" name="object 53"/>
            <p:cNvSpPr/>
            <p:nvPr/>
          </p:nvSpPr>
          <p:spPr>
            <a:xfrm>
              <a:off x="809625" y="5091906"/>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54" name="object 54"/>
            <p:cNvSpPr/>
            <p:nvPr/>
          </p:nvSpPr>
          <p:spPr>
            <a:xfrm>
              <a:off x="809625" y="516334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55" name="object 55"/>
            <p:cNvSpPr/>
            <p:nvPr/>
          </p:nvSpPr>
          <p:spPr>
            <a:xfrm>
              <a:off x="876300" y="516334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56" name="object 56"/>
            <p:cNvSpPr/>
            <p:nvPr/>
          </p:nvSpPr>
          <p:spPr>
            <a:xfrm>
              <a:off x="914400" y="516334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57" name="object 57"/>
            <p:cNvSpPr/>
            <p:nvPr/>
          </p:nvSpPr>
          <p:spPr>
            <a:xfrm>
              <a:off x="809625" y="5172868"/>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58" name="object 58"/>
            <p:cNvSpPr/>
            <p:nvPr/>
          </p:nvSpPr>
          <p:spPr>
            <a:xfrm>
              <a:off x="876300" y="517286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59" name="object 59"/>
            <p:cNvSpPr/>
            <p:nvPr/>
          </p:nvSpPr>
          <p:spPr>
            <a:xfrm>
              <a:off x="809625" y="5168106"/>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60" name="object 60"/>
          <p:cNvGrpSpPr/>
          <p:nvPr/>
        </p:nvGrpSpPr>
        <p:grpSpPr>
          <a:xfrm>
            <a:off x="809625" y="5420262"/>
            <a:ext cx="152400" cy="152259"/>
            <a:chOff x="809625" y="5425281"/>
            <a:chExt cx="152400" cy="152400"/>
          </a:xfrm>
        </p:grpSpPr>
        <p:sp>
          <p:nvSpPr>
            <p:cNvPr id="61" name="object 61"/>
            <p:cNvSpPr/>
            <p:nvPr/>
          </p:nvSpPr>
          <p:spPr>
            <a:xfrm>
              <a:off x="809625" y="5425281"/>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62" name="object 62"/>
            <p:cNvSpPr/>
            <p:nvPr/>
          </p:nvSpPr>
          <p:spPr>
            <a:xfrm>
              <a:off x="809625" y="549671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63" name="object 63"/>
            <p:cNvSpPr/>
            <p:nvPr/>
          </p:nvSpPr>
          <p:spPr>
            <a:xfrm>
              <a:off x="876300" y="549671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64" name="object 64"/>
            <p:cNvSpPr/>
            <p:nvPr/>
          </p:nvSpPr>
          <p:spPr>
            <a:xfrm>
              <a:off x="914400" y="549671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65" name="object 65"/>
            <p:cNvSpPr/>
            <p:nvPr/>
          </p:nvSpPr>
          <p:spPr>
            <a:xfrm>
              <a:off x="809625" y="5506243"/>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66" name="object 66"/>
            <p:cNvSpPr/>
            <p:nvPr/>
          </p:nvSpPr>
          <p:spPr>
            <a:xfrm>
              <a:off x="876300" y="550624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67" name="object 67"/>
            <p:cNvSpPr/>
            <p:nvPr/>
          </p:nvSpPr>
          <p:spPr>
            <a:xfrm>
              <a:off x="809625" y="5501481"/>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68" name="object 68"/>
          <p:cNvGrpSpPr/>
          <p:nvPr/>
        </p:nvGrpSpPr>
        <p:grpSpPr>
          <a:xfrm>
            <a:off x="809625" y="5753330"/>
            <a:ext cx="152400" cy="152259"/>
            <a:chOff x="809625" y="5758656"/>
            <a:chExt cx="152400" cy="152400"/>
          </a:xfrm>
        </p:grpSpPr>
        <p:sp>
          <p:nvSpPr>
            <p:cNvPr id="69" name="object 69"/>
            <p:cNvSpPr/>
            <p:nvPr/>
          </p:nvSpPr>
          <p:spPr>
            <a:xfrm>
              <a:off x="809625" y="5758656"/>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70" name="object 70"/>
            <p:cNvSpPr/>
            <p:nvPr/>
          </p:nvSpPr>
          <p:spPr>
            <a:xfrm>
              <a:off x="809625" y="583009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71" name="object 71"/>
            <p:cNvSpPr/>
            <p:nvPr/>
          </p:nvSpPr>
          <p:spPr>
            <a:xfrm>
              <a:off x="876300" y="583009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72" name="object 72"/>
            <p:cNvSpPr/>
            <p:nvPr/>
          </p:nvSpPr>
          <p:spPr>
            <a:xfrm>
              <a:off x="914400" y="583009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73" name="object 73"/>
            <p:cNvSpPr/>
            <p:nvPr/>
          </p:nvSpPr>
          <p:spPr>
            <a:xfrm>
              <a:off x="809625" y="5839618"/>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74" name="object 74"/>
            <p:cNvSpPr/>
            <p:nvPr/>
          </p:nvSpPr>
          <p:spPr>
            <a:xfrm>
              <a:off x="876300" y="583961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75" name="object 75"/>
            <p:cNvSpPr/>
            <p:nvPr/>
          </p:nvSpPr>
          <p:spPr>
            <a:xfrm>
              <a:off x="809625" y="5834856"/>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76" name="object 76"/>
          <p:cNvGrpSpPr/>
          <p:nvPr/>
        </p:nvGrpSpPr>
        <p:grpSpPr>
          <a:xfrm>
            <a:off x="809625" y="6086395"/>
            <a:ext cx="152400" cy="152259"/>
            <a:chOff x="809625" y="6092031"/>
            <a:chExt cx="152400" cy="152400"/>
          </a:xfrm>
        </p:grpSpPr>
        <p:sp>
          <p:nvSpPr>
            <p:cNvPr id="77" name="object 77"/>
            <p:cNvSpPr/>
            <p:nvPr/>
          </p:nvSpPr>
          <p:spPr>
            <a:xfrm>
              <a:off x="809625" y="6092031"/>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78" name="object 78"/>
            <p:cNvSpPr/>
            <p:nvPr/>
          </p:nvSpPr>
          <p:spPr>
            <a:xfrm>
              <a:off x="809625" y="616346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79" name="object 79"/>
            <p:cNvSpPr/>
            <p:nvPr/>
          </p:nvSpPr>
          <p:spPr>
            <a:xfrm>
              <a:off x="876300" y="616346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80" name="object 80"/>
            <p:cNvSpPr/>
            <p:nvPr/>
          </p:nvSpPr>
          <p:spPr>
            <a:xfrm>
              <a:off x="914400" y="616346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81" name="object 81"/>
            <p:cNvSpPr/>
            <p:nvPr/>
          </p:nvSpPr>
          <p:spPr>
            <a:xfrm>
              <a:off x="809625" y="6172993"/>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82" name="object 82"/>
            <p:cNvSpPr/>
            <p:nvPr/>
          </p:nvSpPr>
          <p:spPr>
            <a:xfrm>
              <a:off x="876300" y="617299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83" name="object 83"/>
            <p:cNvSpPr/>
            <p:nvPr/>
          </p:nvSpPr>
          <p:spPr>
            <a:xfrm>
              <a:off x="809625" y="6168231"/>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84" name="object 84"/>
          <p:cNvGrpSpPr/>
          <p:nvPr/>
        </p:nvGrpSpPr>
        <p:grpSpPr>
          <a:xfrm>
            <a:off x="809625" y="6409947"/>
            <a:ext cx="133350" cy="133227"/>
            <a:chOff x="809625" y="6415881"/>
            <a:chExt cx="133350" cy="133350"/>
          </a:xfrm>
        </p:grpSpPr>
        <p:sp>
          <p:nvSpPr>
            <p:cNvPr id="85" name="object 85"/>
            <p:cNvSpPr/>
            <p:nvPr/>
          </p:nvSpPr>
          <p:spPr>
            <a:xfrm>
              <a:off x="809625" y="6415881"/>
              <a:ext cx="133350" cy="66675"/>
            </a:xfrm>
            <a:prstGeom prst="rect">
              <a:avLst/>
            </a:prstGeom>
            <a:blipFill>
              <a:blip r:embed="rId4" cstate="print"/>
              <a:stretch>
                <a:fillRect/>
              </a:stretch>
            </a:blipFill>
          </p:spPr>
          <p:txBody>
            <a:bodyPr wrap="square" lIns="0" tIns="0" rIns="0" bIns="0" rtlCol="0"/>
            <a:lstStyle/>
            <a:p>
              <a:endParaRPr smtClean="0">
                <a:solidFill>
                  <a:prstClr val="black"/>
                </a:solidFill>
              </a:endParaRPr>
            </a:p>
          </p:txBody>
        </p:sp>
        <p:sp>
          <p:nvSpPr>
            <p:cNvPr id="86" name="object 86"/>
            <p:cNvSpPr/>
            <p:nvPr/>
          </p:nvSpPr>
          <p:spPr>
            <a:xfrm>
              <a:off x="866775" y="6473031"/>
              <a:ext cx="76200" cy="9525"/>
            </a:xfrm>
            <a:prstGeom prst="rect">
              <a:avLst/>
            </a:prstGeom>
            <a:blipFill>
              <a:blip r:embed="rId5" cstate="print"/>
              <a:stretch>
                <a:fillRect/>
              </a:stretch>
            </a:blipFill>
          </p:spPr>
          <p:txBody>
            <a:bodyPr wrap="square" lIns="0" tIns="0" rIns="0" bIns="0" rtlCol="0"/>
            <a:lstStyle/>
            <a:p>
              <a:endParaRPr smtClean="0">
                <a:solidFill>
                  <a:prstClr val="black"/>
                </a:solidFill>
              </a:endParaRPr>
            </a:p>
          </p:txBody>
        </p:sp>
        <p:sp>
          <p:nvSpPr>
            <p:cNvPr id="87" name="object 87"/>
            <p:cNvSpPr/>
            <p:nvPr/>
          </p:nvSpPr>
          <p:spPr>
            <a:xfrm>
              <a:off x="809625" y="6482556"/>
              <a:ext cx="133350" cy="66675"/>
            </a:xfrm>
            <a:prstGeom prst="rect">
              <a:avLst/>
            </a:prstGeom>
            <a:blipFill>
              <a:blip r:embed="rId6" cstate="print"/>
              <a:stretch>
                <a:fillRect/>
              </a:stretch>
            </a:blipFill>
          </p:spPr>
          <p:txBody>
            <a:bodyPr wrap="square" lIns="0" tIns="0" rIns="0" bIns="0" rtlCol="0"/>
            <a:lstStyle/>
            <a:p>
              <a:endParaRPr smtClean="0">
                <a:solidFill>
                  <a:prstClr val="black"/>
                </a:solidFill>
              </a:endParaRPr>
            </a:p>
          </p:txBody>
        </p:sp>
      </p:grpSp>
    </p:spTree>
    <p:extLst>
      <p:ext uri="{BB962C8B-B14F-4D97-AF65-F5344CB8AC3E}">
        <p14:creationId xmlns:p14="http://schemas.microsoft.com/office/powerpoint/2010/main" val="252192735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200" y="1134805"/>
            <a:ext cx="3683000" cy="699123"/>
          </a:xfrm>
          <a:prstGeom prst="rect">
            <a:avLst/>
          </a:prstGeom>
        </p:spPr>
        <p:txBody>
          <a:bodyPr vert="horz" wrap="square" lIns="0" tIns="15875" rIns="0" bIns="0" rtlCol="0">
            <a:spAutoFit/>
          </a:bodyPr>
          <a:lstStyle/>
          <a:p>
            <a:pPr marL="12700">
              <a:lnSpc>
                <a:spcPct val="100000"/>
              </a:lnSpc>
              <a:spcBef>
                <a:spcPts val="125"/>
              </a:spcBef>
            </a:pPr>
            <a:r>
              <a:rPr dirty="0"/>
              <a:t>Google</a:t>
            </a:r>
            <a:r>
              <a:rPr spc="-45" dirty="0"/>
              <a:t> </a:t>
            </a:r>
            <a:r>
              <a:rPr dirty="0"/>
              <a:t>Crawler</a:t>
            </a:r>
          </a:p>
        </p:txBody>
      </p:sp>
      <p:grpSp>
        <p:nvGrpSpPr>
          <p:cNvPr id="3" name="object 3"/>
          <p:cNvGrpSpPr/>
          <p:nvPr/>
        </p:nvGrpSpPr>
        <p:grpSpPr>
          <a:xfrm>
            <a:off x="809628" y="2260889"/>
            <a:ext cx="180975" cy="180808"/>
            <a:chOff x="809625" y="2262981"/>
            <a:chExt cx="180975" cy="180975"/>
          </a:xfrm>
        </p:grpSpPr>
        <p:sp>
          <p:nvSpPr>
            <p:cNvPr id="4" name="object 4"/>
            <p:cNvSpPr/>
            <p:nvPr/>
          </p:nvSpPr>
          <p:spPr>
            <a:xfrm>
              <a:off x="819150" y="2267743"/>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5" name="object 5"/>
            <p:cNvSpPr/>
            <p:nvPr/>
          </p:nvSpPr>
          <p:spPr>
            <a:xfrm>
              <a:off x="819150" y="23201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 name="object 6"/>
            <p:cNvSpPr/>
            <p:nvPr/>
          </p:nvSpPr>
          <p:spPr>
            <a:xfrm>
              <a:off x="809625" y="2334418"/>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7" name="object 7"/>
            <p:cNvSpPr/>
            <p:nvPr/>
          </p:nvSpPr>
          <p:spPr>
            <a:xfrm>
              <a:off x="819150" y="23963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8" name="object 8"/>
            <p:cNvSpPr/>
            <p:nvPr/>
          </p:nvSpPr>
          <p:spPr>
            <a:xfrm>
              <a:off x="828675" y="2410618"/>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sp>
        <p:nvSpPr>
          <p:cNvPr id="9" name="object 9"/>
          <p:cNvSpPr txBox="1"/>
          <p:nvPr/>
        </p:nvSpPr>
        <p:spPr>
          <a:xfrm>
            <a:off x="1111253" y="2118779"/>
            <a:ext cx="6931025" cy="4431726"/>
          </a:xfrm>
          <a:prstGeom prst="rect">
            <a:avLst/>
          </a:prstGeom>
        </p:spPr>
        <p:txBody>
          <a:bodyPr vert="horz" wrap="square" lIns="0" tIns="12700" rIns="0" bIns="0" rtlCol="0">
            <a:spAutoFit/>
          </a:bodyPr>
          <a:lstStyle/>
          <a:p>
            <a:pPr marL="12700" marR="2576830">
              <a:lnSpc>
                <a:spcPct val="109400"/>
              </a:lnSpc>
              <a:spcBef>
                <a:spcPts val="100"/>
              </a:spcBef>
            </a:pPr>
            <a:r>
              <a:rPr sz="2400" dirty="0">
                <a:solidFill>
                  <a:prstClr val="black"/>
                </a:solidFill>
                <a:latin typeface="Tahoma"/>
                <a:cs typeface="Tahoma"/>
              </a:rPr>
              <a:t>Fast </a:t>
            </a:r>
            <a:r>
              <a:rPr sz="2400" spc="-5" dirty="0">
                <a:solidFill>
                  <a:prstClr val="black"/>
                </a:solidFill>
                <a:latin typeface="Tahoma"/>
                <a:cs typeface="Tahoma"/>
              </a:rPr>
              <a:t>distributed crawling </a:t>
            </a:r>
            <a:r>
              <a:rPr sz="2400" dirty="0">
                <a:solidFill>
                  <a:prstClr val="black"/>
                </a:solidFill>
                <a:latin typeface="Tahoma"/>
                <a:cs typeface="Tahoma"/>
              </a:rPr>
              <a:t>system  How </a:t>
            </a:r>
            <a:r>
              <a:rPr sz="2400" spc="-5" dirty="0">
                <a:solidFill>
                  <a:prstClr val="black"/>
                </a:solidFill>
                <a:latin typeface="Tahoma"/>
                <a:cs typeface="Tahoma"/>
              </a:rPr>
              <a:t>does </a:t>
            </a:r>
            <a:r>
              <a:rPr sz="2400" dirty="0">
                <a:solidFill>
                  <a:prstClr val="black"/>
                </a:solidFill>
                <a:latin typeface="Tahoma"/>
                <a:cs typeface="Tahoma"/>
              </a:rPr>
              <a:t>it</a:t>
            </a:r>
            <a:r>
              <a:rPr sz="2400" spc="-5" dirty="0">
                <a:solidFill>
                  <a:prstClr val="black"/>
                </a:solidFill>
                <a:latin typeface="Tahoma"/>
                <a:cs typeface="Tahoma"/>
              </a:rPr>
              <a:t> work?</a:t>
            </a:r>
            <a:endParaRPr sz="2400">
              <a:solidFill>
                <a:prstClr val="black"/>
              </a:solidFill>
              <a:latin typeface="Tahoma"/>
              <a:cs typeface="Tahoma"/>
            </a:endParaRPr>
          </a:p>
          <a:p>
            <a:pPr marL="12700" marR="5080">
              <a:lnSpc>
                <a:spcPts val="2630"/>
              </a:lnSpc>
              <a:spcBef>
                <a:spcPts val="565"/>
              </a:spcBef>
            </a:pPr>
            <a:r>
              <a:rPr sz="2400" dirty="0">
                <a:solidFill>
                  <a:prstClr val="black"/>
                </a:solidFill>
                <a:latin typeface="Tahoma"/>
                <a:cs typeface="Tahoma"/>
              </a:rPr>
              <a:t>Peak </a:t>
            </a:r>
            <a:r>
              <a:rPr sz="2400" spc="-5" dirty="0">
                <a:solidFill>
                  <a:prstClr val="black"/>
                </a:solidFill>
                <a:latin typeface="Tahoma"/>
                <a:cs typeface="Tahoma"/>
              </a:rPr>
              <a:t>speed: </a:t>
            </a:r>
            <a:r>
              <a:rPr sz="2400" dirty="0">
                <a:solidFill>
                  <a:prstClr val="black"/>
                </a:solidFill>
                <a:latin typeface="Tahoma"/>
                <a:cs typeface="Tahoma"/>
              </a:rPr>
              <a:t>&gt; 100 </a:t>
            </a:r>
            <a:r>
              <a:rPr sz="2400" spc="-5" dirty="0">
                <a:solidFill>
                  <a:prstClr val="black"/>
                </a:solidFill>
                <a:latin typeface="Tahoma"/>
                <a:cs typeface="Tahoma"/>
              </a:rPr>
              <a:t>pages/sec </a:t>
            </a:r>
            <a:r>
              <a:rPr sz="2400" dirty="0">
                <a:solidFill>
                  <a:prstClr val="black"/>
                </a:solidFill>
                <a:latin typeface="Tahoma"/>
                <a:cs typeface="Tahoma"/>
              </a:rPr>
              <a:t>or 600k </a:t>
            </a:r>
            <a:r>
              <a:rPr sz="2400" spc="-5" dirty="0">
                <a:solidFill>
                  <a:prstClr val="black"/>
                </a:solidFill>
                <a:latin typeface="Tahoma"/>
                <a:cs typeface="Tahoma"/>
              </a:rPr>
              <a:t>per </a:t>
            </a:r>
            <a:r>
              <a:rPr sz="2400" dirty="0">
                <a:solidFill>
                  <a:prstClr val="black"/>
                </a:solidFill>
                <a:latin typeface="Tahoma"/>
                <a:cs typeface="Tahoma"/>
              </a:rPr>
              <a:t>sec for 4  </a:t>
            </a:r>
            <a:r>
              <a:rPr sz="2400" spc="20" dirty="0">
                <a:solidFill>
                  <a:prstClr val="black"/>
                </a:solidFill>
                <a:latin typeface="Tahoma"/>
                <a:cs typeface="Tahoma"/>
              </a:rPr>
              <a:t>crawlers</a:t>
            </a:r>
            <a:endParaRPr sz="2400">
              <a:solidFill>
                <a:prstClr val="black"/>
              </a:solidFill>
              <a:latin typeface="Tahoma"/>
              <a:cs typeface="Tahoma"/>
            </a:endParaRPr>
          </a:p>
          <a:p>
            <a:pPr marL="12700" marR="1938020">
              <a:lnSpc>
                <a:spcPts val="3150"/>
              </a:lnSpc>
              <a:spcBef>
                <a:spcPts val="100"/>
              </a:spcBef>
            </a:pPr>
            <a:r>
              <a:rPr sz="2400" dirty="0">
                <a:solidFill>
                  <a:prstClr val="black"/>
                </a:solidFill>
                <a:latin typeface="Tahoma"/>
                <a:cs typeface="Tahoma"/>
              </a:rPr>
              <a:t>Use </a:t>
            </a:r>
            <a:r>
              <a:rPr sz="2400" spc="-5" dirty="0">
                <a:solidFill>
                  <a:prstClr val="black"/>
                </a:solidFill>
                <a:latin typeface="Tahoma"/>
                <a:cs typeface="Tahoma"/>
              </a:rPr>
              <a:t>DNS </a:t>
            </a:r>
            <a:r>
              <a:rPr sz="2400" dirty="0">
                <a:solidFill>
                  <a:prstClr val="black"/>
                </a:solidFill>
                <a:latin typeface="Tahoma"/>
                <a:cs typeface="Tahoma"/>
              </a:rPr>
              <a:t>cache to </a:t>
            </a:r>
            <a:r>
              <a:rPr sz="2400" spc="-5" dirty="0">
                <a:solidFill>
                  <a:prstClr val="black"/>
                </a:solidFill>
                <a:latin typeface="Tahoma"/>
                <a:cs typeface="Tahoma"/>
              </a:rPr>
              <a:t>avoid DNS </a:t>
            </a:r>
            <a:r>
              <a:rPr sz="2400" dirty="0">
                <a:solidFill>
                  <a:prstClr val="black"/>
                </a:solidFill>
                <a:latin typeface="Tahoma"/>
                <a:cs typeface="Tahoma"/>
              </a:rPr>
              <a:t>look </a:t>
            </a:r>
            <a:r>
              <a:rPr sz="2400" spc="-5" dirty="0">
                <a:solidFill>
                  <a:prstClr val="black"/>
                </a:solidFill>
                <a:latin typeface="Tahoma"/>
                <a:cs typeface="Tahoma"/>
              </a:rPr>
              <a:t>up  Each connection possible</a:t>
            </a:r>
            <a:r>
              <a:rPr sz="2400" spc="20" dirty="0">
                <a:solidFill>
                  <a:prstClr val="black"/>
                </a:solidFill>
                <a:latin typeface="Tahoma"/>
                <a:cs typeface="Tahoma"/>
              </a:rPr>
              <a:t> </a:t>
            </a:r>
            <a:r>
              <a:rPr sz="2400" spc="-5" dirty="0">
                <a:solidFill>
                  <a:prstClr val="black"/>
                </a:solidFill>
                <a:latin typeface="Tahoma"/>
                <a:cs typeface="Tahoma"/>
              </a:rPr>
              <a:t>states:</a:t>
            </a:r>
            <a:endParaRPr sz="2400">
              <a:solidFill>
                <a:prstClr val="black"/>
              </a:solidFill>
              <a:latin typeface="Tahoma"/>
              <a:cs typeface="Tahoma"/>
            </a:endParaRPr>
          </a:p>
          <a:p>
            <a:pPr marL="584200" marR="3815079">
              <a:lnSpc>
                <a:spcPts val="3150"/>
              </a:lnSpc>
            </a:pPr>
            <a:r>
              <a:rPr sz="2400" spc="-10" dirty="0">
                <a:solidFill>
                  <a:prstClr val="black"/>
                </a:solidFill>
                <a:latin typeface="Tahoma"/>
                <a:cs typeface="Tahoma"/>
              </a:rPr>
              <a:t>Looking up </a:t>
            </a:r>
            <a:r>
              <a:rPr sz="2400" spc="-15" dirty="0">
                <a:solidFill>
                  <a:prstClr val="black"/>
                </a:solidFill>
                <a:latin typeface="Tahoma"/>
                <a:cs typeface="Tahoma"/>
              </a:rPr>
              <a:t>DNS  </a:t>
            </a:r>
            <a:r>
              <a:rPr sz="2400" spc="-5" dirty="0">
                <a:solidFill>
                  <a:prstClr val="black"/>
                </a:solidFill>
                <a:latin typeface="Tahoma"/>
                <a:cs typeface="Tahoma"/>
              </a:rPr>
              <a:t>Connecting to</a:t>
            </a:r>
            <a:r>
              <a:rPr sz="2400" spc="-95" dirty="0">
                <a:solidFill>
                  <a:prstClr val="black"/>
                </a:solidFill>
                <a:latin typeface="Tahoma"/>
                <a:cs typeface="Tahoma"/>
              </a:rPr>
              <a:t> </a:t>
            </a:r>
            <a:r>
              <a:rPr sz="2400" spc="-5" dirty="0">
                <a:solidFill>
                  <a:prstClr val="black"/>
                </a:solidFill>
                <a:latin typeface="Tahoma"/>
                <a:cs typeface="Tahoma"/>
              </a:rPr>
              <a:t>host</a:t>
            </a:r>
            <a:endParaRPr sz="2400">
              <a:solidFill>
                <a:prstClr val="black"/>
              </a:solidFill>
              <a:latin typeface="Tahoma"/>
              <a:cs typeface="Tahoma"/>
            </a:endParaRPr>
          </a:p>
          <a:p>
            <a:pPr marL="584200" marR="3748404">
              <a:lnSpc>
                <a:spcPts val="3150"/>
              </a:lnSpc>
              <a:spcBef>
                <a:spcPts val="75"/>
              </a:spcBef>
            </a:pPr>
            <a:r>
              <a:rPr sz="2400" dirty="0">
                <a:solidFill>
                  <a:prstClr val="black"/>
                </a:solidFill>
                <a:latin typeface="Tahoma"/>
                <a:cs typeface="Tahoma"/>
              </a:rPr>
              <a:t>Sending </a:t>
            </a:r>
            <a:r>
              <a:rPr sz="2400" spc="5" dirty="0">
                <a:solidFill>
                  <a:prstClr val="black"/>
                </a:solidFill>
                <a:latin typeface="Tahoma"/>
                <a:cs typeface="Tahoma"/>
              </a:rPr>
              <a:t>request  </a:t>
            </a:r>
            <a:r>
              <a:rPr sz="2400" spc="-5" dirty="0">
                <a:solidFill>
                  <a:prstClr val="black"/>
                </a:solidFill>
                <a:latin typeface="Tahoma"/>
                <a:cs typeface="Tahoma"/>
              </a:rPr>
              <a:t>Receiving</a:t>
            </a:r>
            <a:r>
              <a:rPr sz="2400" spc="-50" dirty="0">
                <a:solidFill>
                  <a:prstClr val="black"/>
                </a:solidFill>
                <a:latin typeface="Tahoma"/>
                <a:cs typeface="Tahoma"/>
              </a:rPr>
              <a:t> </a:t>
            </a:r>
            <a:r>
              <a:rPr sz="2400" dirty="0">
                <a:solidFill>
                  <a:prstClr val="black"/>
                </a:solidFill>
                <a:latin typeface="Tahoma"/>
                <a:cs typeface="Tahoma"/>
              </a:rPr>
              <a:t>response</a:t>
            </a:r>
            <a:endParaRPr sz="2400">
              <a:solidFill>
                <a:prstClr val="black"/>
              </a:solidFill>
              <a:latin typeface="Tahoma"/>
              <a:cs typeface="Tahoma"/>
            </a:endParaRPr>
          </a:p>
          <a:p>
            <a:pPr marL="12700">
              <a:spcBef>
                <a:spcPts val="120"/>
              </a:spcBef>
            </a:pPr>
            <a:r>
              <a:rPr sz="2400" spc="-5" dirty="0">
                <a:solidFill>
                  <a:prstClr val="black"/>
                </a:solidFill>
                <a:latin typeface="Tahoma"/>
                <a:cs typeface="Tahoma"/>
              </a:rPr>
              <a:t>Crawling</a:t>
            </a:r>
            <a:r>
              <a:rPr sz="2400" dirty="0">
                <a:solidFill>
                  <a:prstClr val="black"/>
                </a:solidFill>
                <a:latin typeface="Tahoma"/>
                <a:cs typeface="Tahoma"/>
              </a:rPr>
              <a:t> </a:t>
            </a:r>
            <a:r>
              <a:rPr sz="2400" spc="-5" dirty="0">
                <a:solidFill>
                  <a:prstClr val="black"/>
                </a:solidFill>
                <a:latin typeface="Tahoma"/>
                <a:cs typeface="Tahoma"/>
              </a:rPr>
              <a:t>problems</a:t>
            </a:r>
            <a:endParaRPr sz="2400">
              <a:solidFill>
                <a:prstClr val="black"/>
              </a:solidFill>
              <a:latin typeface="Tahoma"/>
              <a:cs typeface="Tahoma"/>
            </a:endParaRPr>
          </a:p>
        </p:txBody>
      </p:sp>
      <p:grpSp>
        <p:nvGrpSpPr>
          <p:cNvPr id="10" name="object 10"/>
          <p:cNvGrpSpPr/>
          <p:nvPr/>
        </p:nvGrpSpPr>
        <p:grpSpPr>
          <a:xfrm>
            <a:off x="809628" y="2660569"/>
            <a:ext cx="180975" cy="180808"/>
            <a:chOff x="809625" y="2663031"/>
            <a:chExt cx="180975" cy="180975"/>
          </a:xfrm>
        </p:grpSpPr>
        <p:sp>
          <p:nvSpPr>
            <p:cNvPr id="11" name="object 11"/>
            <p:cNvSpPr/>
            <p:nvPr/>
          </p:nvSpPr>
          <p:spPr>
            <a:xfrm>
              <a:off x="819150" y="2667793"/>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12" name="object 12"/>
            <p:cNvSpPr/>
            <p:nvPr/>
          </p:nvSpPr>
          <p:spPr>
            <a:xfrm>
              <a:off x="819150" y="272018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3" name="object 13"/>
            <p:cNvSpPr/>
            <p:nvPr/>
          </p:nvSpPr>
          <p:spPr>
            <a:xfrm>
              <a:off x="809625" y="2734468"/>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14" name="object 14"/>
            <p:cNvSpPr/>
            <p:nvPr/>
          </p:nvSpPr>
          <p:spPr>
            <a:xfrm>
              <a:off x="819150" y="279638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5" name="object 15"/>
            <p:cNvSpPr/>
            <p:nvPr/>
          </p:nvSpPr>
          <p:spPr>
            <a:xfrm>
              <a:off x="828675" y="2810668"/>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16" name="object 16"/>
          <p:cNvGrpSpPr/>
          <p:nvPr/>
        </p:nvGrpSpPr>
        <p:grpSpPr>
          <a:xfrm>
            <a:off x="809628" y="3060249"/>
            <a:ext cx="180975" cy="180808"/>
            <a:chOff x="809625" y="3063081"/>
            <a:chExt cx="180975" cy="180975"/>
          </a:xfrm>
        </p:grpSpPr>
        <p:sp>
          <p:nvSpPr>
            <p:cNvPr id="17" name="object 17"/>
            <p:cNvSpPr/>
            <p:nvPr/>
          </p:nvSpPr>
          <p:spPr>
            <a:xfrm>
              <a:off x="819150" y="3067843"/>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18" name="object 18"/>
            <p:cNvSpPr/>
            <p:nvPr/>
          </p:nvSpPr>
          <p:spPr>
            <a:xfrm>
              <a:off x="819150" y="31202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9" name="object 19"/>
            <p:cNvSpPr/>
            <p:nvPr/>
          </p:nvSpPr>
          <p:spPr>
            <a:xfrm>
              <a:off x="809625" y="3134518"/>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20" name="object 20"/>
            <p:cNvSpPr/>
            <p:nvPr/>
          </p:nvSpPr>
          <p:spPr>
            <a:xfrm>
              <a:off x="819150" y="31964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1" name="object 21"/>
            <p:cNvSpPr/>
            <p:nvPr/>
          </p:nvSpPr>
          <p:spPr>
            <a:xfrm>
              <a:off x="828675" y="3210718"/>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22" name="object 22"/>
          <p:cNvGrpSpPr/>
          <p:nvPr/>
        </p:nvGrpSpPr>
        <p:grpSpPr>
          <a:xfrm>
            <a:off x="809628" y="3792994"/>
            <a:ext cx="180975" cy="180808"/>
            <a:chOff x="809625" y="3796506"/>
            <a:chExt cx="180975" cy="180975"/>
          </a:xfrm>
        </p:grpSpPr>
        <p:sp>
          <p:nvSpPr>
            <p:cNvPr id="23" name="object 23"/>
            <p:cNvSpPr/>
            <p:nvPr/>
          </p:nvSpPr>
          <p:spPr>
            <a:xfrm>
              <a:off x="819150" y="380126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24" name="object 24"/>
            <p:cNvSpPr/>
            <p:nvPr/>
          </p:nvSpPr>
          <p:spPr>
            <a:xfrm>
              <a:off x="819150" y="38536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5" name="object 25"/>
            <p:cNvSpPr/>
            <p:nvPr/>
          </p:nvSpPr>
          <p:spPr>
            <a:xfrm>
              <a:off x="809625" y="386794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26" name="object 26"/>
            <p:cNvSpPr/>
            <p:nvPr/>
          </p:nvSpPr>
          <p:spPr>
            <a:xfrm>
              <a:off x="819150" y="39298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7" name="object 27"/>
            <p:cNvSpPr/>
            <p:nvPr/>
          </p:nvSpPr>
          <p:spPr>
            <a:xfrm>
              <a:off x="828675" y="394414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28" name="object 28"/>
          <p:cNvGrpSpPr/>
          <p:nvPr/>
        </p:nvGrpSpPr>
        <p:grpSpPr>
          <a:xfrm>
            <a:off x="809628" y="4192674"/>
            <a:ext cx="180975" cy="180808"/>
            <a:chOff x="809625" y="4196556"/>
            <a:chExt cx="180975" cy="180975"/>
          </a:xfrm>
        </p:grpSpPr>
        <p:sp>
          <p:nvSpPr>
            <p:cNvPr id="29" name="object 29"/>
            <p:cNvSpPr/>
            <p:nvPr/>
          </p:nvSpPr>
          <p:spPr>
            <a:xfrm>
              <a:off x="819150" y="420131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30" name="object 30"/>
            <p:cNvSpPr/>
            <p:nvPr/>
          </p:nvSpPr>
          <p:spPr>
            <a:xfrm>
              <a:off x="819150" y="42537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1" name="object 31"/>
            <p:cNvSpPr/>
            <p:nvPr/>
          </p:nvSpPr>
          <p:spPr>
            <a:xfrm>
              <a:off x="809625" y="426799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32" name="object 32"/>
            <p:cNvSpPr/>
            <p:nvPr/>
          </p:nvSpPr>
          <p:spPr>
            <a:xfrm>
              <a:off x="819150" y="43299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3" name="object 33"/>
            <p:cNvSpPr/>
            <p:nvPr/>
          </p:nvSpPr>
          <p:spPr>
            <a:xfrm>
              <a:off x="828675" y="434419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34" name="object 34"/>
          <p:cNvGrpSpPr/>
          <p:nvPr/>
        </p:nvGrpSpPr>
        <p:grpSpPr>
          <a:xfrm>
            <a:off x="809628" y="6200590"/>
            <a:ext cx="180975" cy="180808"/>
            <a:chOff x="809625" y="6206331"/>
            <a:chExt cx="180975" cy="180975"/>
          </a:xfrm>
        </p:grpSpPr>
        <p:sp>
          <p:nvSpPr>
            <p:cNvPr id="35" name="object 35"/>
            <p:cNvSpPr/>
            <p:nvPr/>
          </p:nvSpPr>
          <p:spPr>
            <a:xfrm>
              <a:off x="819150" y="6211093"/>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36" name="object 36"/>
            <p:cNvSpPr/>
            <p:nvPr/>
          </p:nvSpPr>
          <p:spPr>
            <a:xfrm>
              <a:off x="819150" y="626348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7" name="object 37"/>
            <p:cNvSpPr/>
            <p:nvPr/>
          </p:nvSpPr>
          <p:spPr>
            <a:xfrm>
              <a:off x="809625" y="6277768"/>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38" name="object 38"/>
            <p:cNvSpPr/>
            <p:nvPr/>
          </p:nvSpPr>
          <p:spPr>
            <a:xfrm>
              <a:off x="819150" y="633968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9" name="object 39"/>
            <p:cNvSpPr/>
            <p:nvPr/>
          </p:nvSpPr>
          <p:spPr>
            <a:xfrm>
              <a:off x="828675" y="6353968"/>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spTree>
    <p:extLst>
      <p:ext uri="{BB962C8B-B14F-4D97-AF65-F5344CB8AC3E}">
        <p14:creationId xmlns:p14="http://schemas.microsoft.com/office/powerpoint/2010/main" val="152365853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203" y="1134805"/>
            <a:ext cx="3673475" cy="699123"/>
          </a:xfrm>
          <a:prstGeom prst="rect">
            <a:avLst/>
          </a:prstGeom>
        </p:spPr>
        <p:txBody>
          <a:bodyPr vert="horz" wrap="square" lIns="0" tIns="15875" rIns="0" bIns="0" rtlCol="0">
            <a:spAutoFit/>
          </a:bodyPr>
          <a:lstStyle/>
          <a:p>
            <a:pPr marL="12700">
              <a:lnSpc>
                <a:spcPct val="100000"/>
              </a:lnSpc>
              <a:spcBef>
                <a:spcPts val="125"/>
              </a:spcBef>
            </a:pPr>
            <a:r>
              <a:rPr spc="-5" dirty="0"/>
              <a:t>Internet</a:t>
            </a:r>
            <a:r>
              <a:rPr spc="-60" dirty="0"/>
              <a:t> </a:t>
            </a:r>
            <a:r>
              <a:rPr spc="-5" dirty="0"/>
              <a:t>Archive</a:t>
            </a:r>
          </a:p>
        </p:txBody>
      </p:sp>
      <p:grpSp>
        <p:nvGrpSpPr>
          <p:cNvPr id="3" name="object 3"/>
          <p:cNvGrpSpPr/>
          <p:nvPr/>
        </p:nvGrpSpPr>
        <p:grpSpPr>
          <a:xfrm>
            <a:off x="809628" y="2260889"/>
            <a:ext cx="180975" cy="180808"/>
            <a:chOff x="809625" y="2262981"/>
            <a:chExt cx="180975" cy="180975"/>
          </a:xfrm>
        </p:grpSpPr>
        <p:sp>
          <p:nvSpPr>
            <p:cNvPr id="4" name="object 4"/>
            <p:cNvSpPr/>
            <p:nvPr/>
          </p:nvSpPr>
          <p:spPr>
            <a:xfrm>
              <a:off x="819150" y="2267743"/>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5" name="object 5"/>
            <p:cNvSpPr/>
            <p:nvPr/>
          </p:nvSpPr>
          <p:spPr>
            <a:xfrm>
              <a:off x="819150" y="23201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 name="object 6"/>
            <p:cNvSpPr/>
            <p:nvPr/>
          </p:nvSpPr>
          <p:spPr>
            <a:xfrm>
              <a:off x="809625" y="2334418"/>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7" name="object 7"/>
            <p:cNvSpPr/>
            <p:nvPr/>
          </p:nvSpPr>
          <p:spPr>
            <a:xfrm>
              <a:off x="819150" y="23963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8" name="object 8"/>
            <p:cNvSpPr/>
            <p:nvPr/>
          </p:nvSpPr>
          <p:spPr>
            <a:xfrm>
              <a:off x="828675" y="2410618"/>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sp>
        <p:nvSpPr>
          <p:cNvPr id="9" name="object 9"/>
          <p:cNvSpPr txBox="1"/>
          <p:nvPr/>
        </p:nvSpPr>
        <p:spPr>
          <a:xfrm>
            <a:off x="1111250" y="2118779"/>
            <a:ext cx="7245350" cy="3888949"/>
          </a:xfrm>
          <a:prstGeom prst="rect">
            <a:avLst/>
          </a:prstGeom>
        </p:spPr>
        <p:txBody>
          <a:bodyPr vert="horz" wrap="square" lIns="0" tIns="46990" rIns="0" bIns="0" rtlCol="0">
            <a:spAutoFit/>
          </a:bodyPr>
          <a:lstStyle/>
          <a:p>
            <a:pPr marL="12700">
              <a:spcBef>
                <a:spcPts val="370"/>
              </a:spcBef>
            </a:pPr>
            <a:r>
              <a:rPr sz="2400" dirty="0">
                <a:solidFill>
                  <a:prstClr val="black"/>
                </a:solidFill>
                <a:latin typeface="Tahoma"/>
                <a:cs typeface="Tahoma"/>
              </a:rPr>
              <a:t>Uses multiple</a:t>
            </a:r>
            <a:r>
              <a:rPr sz="2400" spc="-5" dirty="0">
                <a:solidFill>
                  <a:prstClr val="black"/>
                </a:solidFill>
                <a:latin typeface="Tahoma"/>
                <a:cs typeface="Tahoma"/>
              </a:rPr>
              <a:t> </a:t>
            </a:r>
            <a:r>
              <a:rPr sz="2400" dirty="0">
                <a:solidFill>
                  <a:prstClr val="black"/>
                </a:solidFill>
                <a:latin typeface="Tahoma"/>
                <a:cs typeface="Tahoma"/>
              </a:rPr>
              <a:t>machines</a:t>
            </a:r>
            <a:endParaRPr sz="2400">
              <a:solidFill>
                <a:prstClr val="black"/>
              </a:solidFill>
              <a:latin typeface="Tahoma"/>
              <a:cs typeface="Tahoma"/>
            </a:endParaRPr>
          </a:p>
          <a:p>
            <a:pPr marL="12700" marR="2957195">
              <a:lnSpc>
                <a:spcPct val="109400"/>
              </a:lnSpc>
            </a:pPr>
            <a:r>
              <a:rPr sz="2400" spc="-5" dirty="0">
                <a:solidFill>
                  <a:prstClr val="black"/>
                </a:solidFill>
                <a:latin typeface="Tahoma"/>
                <a:cs typeface="Tahoma"/>
              </a:rPr>
              <a:t>A </a:t>
            </a:r>
            <a:r>
              <a:rPr sz="2400" dirty="0">
                <a:solidFill>
                  <a:prstClr val="black"/>
                </a:solidFill>
                <a:latin typeface="Tahoma"/>
                <a:cs typeface="Tahoma"/>
              </a:rPr>
              <a:t>crawler is a </a:t>
            </a:r>
            <a:r>
              <a:rPr sz="2400" spc="-5" dirty="0">
                <a:solidFill>
                  <a:prstClr val="black"/>
                </a:solidFill>
                <a:latin typeface="Tahoma"/>
                <a:cs typeface="Tahoma"/>
              </a:rPr>
              <a:t>single thread  Each crawler assigns to 64</a:t>
            </a:r>
            <a:r>
              <a:rPr sz="2400" spc="-80" dirty="0">
                <a:solidFill>
                  <a:prstClr val="black"/>
                </a:solidFill>
                <a:latin typeface="Tahoma"/>
                <a:cs typeface="Tahoma"/>
              </a:rPr>
              <a:t> </a:t>
            </a:r>
            <a:r>
              <a:rPr sz="2400" spc="-5" dirty="0">
                <a:solidFill>
                  <a:prstClr val="black"/>
                </a:solidFill>
                <a:latin typeface="Tahoma"/>
                <a:cs typeface="Tahoma"/>
              </a:rPr>
              <a:t>sites</a:t>
            </a:r>
            <a:endParaRPr sz="2400">
              <a:solidFill>
                <a:prstClr val="black"/>
              </a:solidFill>
              <a:latin typeface="Tahoma"/>
              <a:cs typeface="Tahoma"/>
            </a:endParaRPr>
          </a:p>
          <a:p>
            <a:pPr marL="12700">
              <a:spcBef>
                <a:spcPts val="270"/>
              </a:spcBef>
            </a:pPr>
            <a:r>
              <a:rPr sz="2400" dirty="0">
                <a:solidFill>
                  <a:prstClr val="black"/>
                </a:solidFill>
                <a:latin typeface="Tahoma"/>
                <a:cs typeface="Tahoma"/>
              </a:rPr>
              <a:t>No site is </a:t>
            </a:r>
            <a:r>
              <a:rPr sz="2400" spc="-5" dirty="0">
                <a:solidFill>
                  <a:prstClr val="black"/>
                </a:solidFill>
                <a:latin typeface="Tahoma"/>
                <a:cs typeface="Tahoma"/>
              </a:rPr>
              <a:t>assigned </a:t>
            </a:r>
            <a:r>
              <a:rPr sz="2400" dirty="0">
                <a:solidFill>
                  <a:prstClr val="black"/>
                </a:solidFill>
                <a:latin typeface="Tahoma"/>
                <a:cs typeface="Tahoma"/>
              </a:rPr>
              <a:t>to more </a:t>
            </a:r>
            <a:r>
              <a:rPr sz="2400" spc="-5" dirty="0">
                <a:solidFill>
                  <a:prstClr val="black"/>
                </a:solidFill>
                <a:latin typeface="Tahoma"/>
                <a:cs typeface="Tahoma"/>
              </a:rPr>
              <a:t>than </a:t>
            </a:r>
            <a:r>
              <a:rPr sz="2400" dirty="0">
                <a:solidFill>
                  <a:prstClr val="black"/>
                </a:solidFill>
                <a:latin typeface="Tahoma"/>
                <a:cs typeface="Tahoma"/>
              </a:rPr>
              <a:t>one</a:t>
            </a:r>
            <a:r>
              <a:rPr sz="2400" spc="-10" dirty="0">
                <a:solidFill>
                  <a:prstClr val="black"/>
                </a:solidFill>
                <a:latin typeface="Tahoma"/>
                <a:cs typeface="Tahoma"/>
              </a:rPr>
              <a:t> </a:t>
            </a:r>
            <a:r>
              <a:rPr sz="2400" dirty="0">
                <a:solidFill>
                  <a:prstClr val="black"/>
                </a:solidFill>
                <a:latin typeface="Tahoma"/>
                <a:cs typeface="Tahoma"/>
              </a:rPr>
              <a:t>crawler</a:t>
            </a:r>
            <a:endParaRPr sz="2400">
              <a:solidFill>
                <a:prstClr val="black"/>
              </a:solidFill>
              <a:latin typeface="Tahoma"/>
              <a:cs typeface="Tahoma"/>
            </a:endParaRPr>
          </a:p>
          <a:p>
            <a:pPr marL="12700">
              <a:spcBef>
                <a:spcPts val="345"/>
              </a:spcBef>
            </a:pPr>
            <a:r>
              <a:rPr sz="2400" spc="-5" dirty="0">
                <a:solidFill>
                  <a:prstClr val="black"/>
                </a:solidFill>
                <a:latin typeface="Tahoma"/>
                <a:cs typeface="Tahoma"/>
              </a:rPr>
              <a:t>Each crawler reads a list of URLs into </a:t>
            </a:r>
            <a:r>
              <a:rPr sz="2400" dirty="0">
                <a:solidFill>
                  <a:prstClr val="black"/>
                </a:solidFill>
                <a:latin typeface="Tahoma"/>
                <a:cs typeface="Tahoma"/>
              </a:rPr>
              <a:t>per-site</a:t>
            </a:r>
            <a:r>
              <a:rPr sz="2400" spc="114" dirty="0">
                <a:solidFill>
                  <a:prstClr val="black"/>
                </a:solidFill>
                <a:latin typeface="Tahoma"/>
                <a:cs typeface="Tahoma"/>
              </a:rPr>
              <a:t> </a:t>
            </a:r>
            <a:r>
              <a:rPr sz="2400" spc="-10" dirty="0">
                <a:solidFill>
                  <a:prstClr val="black"/>
                </a:solidFill>
                <a:latin typeface="Tahoma"/>
                <a:cs typeface="Tahoma"/>
              </a:rPr>
              <a:t>queues</a:t>
            </a:r>
            <a:endParaRPr sz="2400">
              <a:solidFill>
                <a:prstClr val="black"/>
              </a:solidFill>
              <a:latin typeface="Tahoma"/>
              <a:cs typeface="Tahoma"/>
            </a:endParaRPr>
          </a:p>
          <a:p>
            <a:pPr marL="12700" marR="309245">
              <a:lnSpc>
                <a:spcPts val="2550"/>
              </a:lnSpc>
              <a:spcBef>
                <a:spcPts val="630"/>
              </a:spcBef>
            </a:pPr>
            <a:r>
              <a:rPr sz="2400" spc="-5" dirty="0">
                <a:solidFill>
                  <a:prstClr val="black"/>
                </a:solidFill>
                <a:latin typeface="Tahoma"/>
                <a:cs typeface="Tahoma"/>
              </a:rPr>
              <a:t>Each crawler uses asynchronous I/O to fetch pages  </a:t>
            </a:r>
            <a:r>
              <a:rPr sz="2400" dirty="0">
                <a:solidFill>
                  <a:prstClr val="black"/>
                </a:solidFill>
                <a:latin typeface="Tahoma"/>
                <a:cs typeface="Tahoma"/>
              </a:rPr>
              <a:t>from these </a:t>
            </a:r>
            <a:r>
              <a:rPr sz="2400" spc="-5" dirty="0">
                <a:solidFill>
                  <a:prstClr val="black"/>
                </a:solidFill>
                <a:latin typeface="Tahoma"/>
                <a:cs typeface="Tahoma"/>
              </a:rPr>
              <a:t>queues in </a:t>
            </a:r>
            <a:r>
              <a:rPr sz="2400" dirty="0">
                <a:solidFill>
                  <a:prstClr val="black"/>
                </a:solidFill>
                <a:latin typeface="Tahoma"/>
                <a:cs typeface="Tahoma"/>
              </a:rPr>
              <a:t>parallel</a:t>
            </a:r>
            <a:endParaRPr sz="2400">
              <a:solidFill>
                <a:prstClr val="black"/>
              </a:solidFill>
              <a:latin typeface="Tahoma"/>
              <a:cs typeface="Tahoma"/>
            </a:endParaRPr>
          </a:p>
          <a:p>
            <a:pPr marL="12700" marR="5080">
              <a:lnSpc>
                <a:spcPts val="2630"/>
              </a:lnSpc>
              <a:spcBef>
                <a:spcPts val="535"/>
              </a:spcBef>
            </a:pPr>
            <a:r>
              <a:rPr sz="2400" spc="-5" dirty="0">
                <a:solidFill>
                  <a:prstClr val="black"/>
                </a:solidFill>
                <a:latin typeface="Tahoma"/>
                <a:cs typeface="Tahoma"/>
              </a:rPr>
              <a:t>Each crawler extracts the links inside the downloaded  </a:t>
            </a:r>
            <a:r>
              <a:rPr sz="2400" spc="10" dirty="0">
                <a:solidFill>
                  <a:prstClr val="black"/>
                </a:solidFill>
                <a:latin typeface="Tahoma"/>
                <a:cs typeface="Tahoma"/>
              </a:rPr>
              <a:t>page</a:t>
            </a:r>
            <a:endParaRPr sz="2400">
              <a:solidFill>
                <a:prstClr val="black"/>
              </a:solidFill>
              <a:latin typeface="Tahoma"/>
              <a:cs typeface="Tahoma"/>
            </a:endParaRPr>
          </a:p>
          <a:p>
            <a:pPr marL="12700">
              <a:spcBef>
                <a:spcPts val="219"/>
              </a:spcBef>
            </a:pPr>
            <a:r>
              <a:rPr sz="2400" spc="-5" dirty="0">
                <a:solidFill>
                  <a:prstClr val="black"/>
                </a:solidFill>
                <a:latin typeface="Tahoma"/>
                <a:cs typeface="Tahoma"/>
              </a:rPr>
              <a:t>The crawler assigns links to appropriate site</a:t>
            </a:r>
            <a:r>
              <a:rPr sz="2400" spc="114" dirty="0">
                <a:solidFill>
                  <a:prstClr val="black"/>
                </a:solidFill>
                <a:latin typeface="Tahoma"/>
                <a:cs typeface="Tahoma"/>
              </a:rPr>
              <a:t> </a:t>
            </a:r>
            <a:r>
              <a:rPr sz="2400" spc="-5" dirty="0">
                <a:solidFill>
                  <a:prstClr val="black"/>
                </a:solidFill>
                <a:latin typeface="Tahoma"/>
                <a:cs typeface="Tahoma"/>
              </a:rPr>
              <a:t>queues</a:t>
            </a:r>
            <a:endParaRPr sz="2400">
              <a:solidFill>
                <a:prstClr val="black"/>
              </a:solidFill>
              <a:latin typeface="Tahoma"/>
              <a:cs typeface="Tahoma"/>
            </a:endParaRPr>
          </a:p>
        </p:txBody>
      </p:sp>
      <p:grpSp>
        <p:nvGrpSpPr>
          <p:cNvPr id="10" name="object 10"/>
          <p:cNvGrpSpPr/>
          <p:nvPr/>
        </p:nvGrpSpPr>
        <p:grpSpPr>
          <a:xfrm>
            <a:off x="809628" y="2660569"/>
            <a:ext cx="180975" cy="180808"/>
            <a:chOff x="809625" y="2663031"/>
            <a:chExt cx="180975" cy="180975"/>
          </a:xfrm>
        </p:grpSpPr>
        <p:sp>
          <p:nvSpPr>
            <p:cNvPr id="11" name="object 11"/>
            <p:cNvSpPr/>
            <p:nvPr/>
          </p:nvSpPr>
          <p:spPr>
            <a:xfrm>
              <a:off x="819150" y="2667793"/>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12" name="object 12"/>
            <p:cNvSpPr/>
            <p:nvPr/>
          </p:nvSpPr>
          <p:spPr>
            <a:xfrm>
              <a:off x="819150" y="272018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3" name="object 13"/>
            <p:cNvSpPr/>
            <p:nvPr/>
          </p:nvSpPr>
          <p:spPr>
            <a:xfrm>
              <a:off x="809625" y="2734468"/>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14" name="object 14"/>
            <p:cNvSpPr/>
            <p:nvPr/>
          </p:nvSpPr>
          <p:spPr>
            <a:xfrm>
              <a:off x="819150" y="279638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5" name="object 15"/>
            <p:cNvSpPr/>
            <p:nvPr/>
          </p:nvSpPr>
          <p:spPr>
            <a:xfrm>
              <a:off x="828675" y="2810668"/>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16" name="object 16"/>
          <p:cNvGrpSpPr/>
          <p:nvPr/>
        </p:nvGrpSpPr>
        <p:grpSpPr>
          <a:xfrm>
            <a:off x="809628" y="3060249"/>
            <a:ext cx="180975" cy="180808"/>
            <a:chOff x="809625" y="3063081"/>
            <a:chExt cx="180975" cy="180975"/>
          </a:xfrm>
        </p:grpSpPr>
        <p:sp>
          <p:nvSpPr>
            <p:cNvPr id="17" name="object 17"/>
            <p:cNvSpPr/>
            <p:nvPr/>
          </p:nvSpPr>
          <p:spPr>
            <a:xfrm>
              <a:off x="819150" y="3067843"/>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18" name="object 18"/>
            <p:cNvSpPr/>
            <p:nvPr/>
          </p:nvSpPr>
          <p:spPr>
            <a:xfrm>
              <a:off x="819150" y="31202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9" name="object 19"/>
            <p:cNvSpPr/>
            <p:nvPr/>
          </p:nvSpPr>
          <p:spPr>
            <a:xfrm>
              <a:off x="809625" y="3134518"/>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20" name="object 20"/>
            <p:cNvSpPr/>
            <p:nvPr/>
          </p:nvSpPr>
          <p:spPr>
            <a:xfrm>
              <a:off x="819150" y="31964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1" name="object 21"/>
            <p:cNvSpPr/>
            <p:nvPr/>
          </p:nvSpPr>
          <p:spPr>
            <a:xfrm>
              <a:off x="828675" y="3210718"/>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22" name="object 22"/>
          <p:cNvGrpSpPr/>
          <p:nvPr/>
        </p:nvGrpSpPr>
        <p:grpSpPr>
          <a:xfrm>
            <a:off x="809628" y="3459929"/>
            <a:ext cx="180975" cy="180808"/>
            <a:chOff x="809625" y="3463131"/>
            <a:chExt cx="180975" cy="180975"/>
          </a:xfrm>
        </p:grpSpPr>
        <p:sp>
          <p:nvSpPr>
            <p:cNvPr id="23" name="object 23"/>
            <p:cNvSpPr/>
            <p:nvPr/>
          </p:nvSpPr>
          <p:spPr>
            <a:xfrm>
              <a:off x="819150" y="3467893"/>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24" name="object 24"/>
            <p:cNvSpPr/>
            <p:nvPr/>
          </p:nvSpPr>
          <p:spPr>
            <a:xfrm>
              <a:off x="819150" y="352028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5" name="object 25"/>
            <p:cNvSpPr/>
            <p:nvPr/>
          </p:nvSpPr>
          <p:spPr>
            <a:xfrm>
              <a:off x="809625" y="3534568"/>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26" name="object 26"/>
            <p:cNvSpPr/>
            <p:nvPr/>
          </p:nvSpPr>
          <p:spPr>
            <a:xfrm>
              <a:off x="819150" y="359648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7" name="object 27"/>
            <p:cNvSpPr/>
            <p:nvPr/>
          </p:nvSpPr>
          <p:spPr>
            <a:xfrm>
              <a:off x="828675" y="3610768"/>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28" name="object 28"/>
          <p:cNvGrpSpPr/>
          <p:nvPr/>
        </p:nvGrpSpPr>
        <p:grpSpPr>
          <a:xfrm>
            <a:off x="809628" y="3869125"/>
            <a:ext cx="180975" cy="180808"/>
            <a:chOff x="809625" y="3872706"/>
            <a:chExt cx="180975" cy="180975"/>
          </a:xfrm>
        </p:grpSpPr>
        <p:sp>
          <p:nvSpPr>
            <p:cNvPr id="29" name="object 29"/>
            <p:cNvSpPr/>
            <p:nvPr/>
          </p:nvSpPr>
          <p:spPr>
            <a:xfrm>
              <a:off x="819150" y="387746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30" name="object 30"/>
            <p:cNvSpPr/>
            <p:nvPr/>
          </p:nvSpPr>
          <p:spPr>
            <a:xfrm>
              <a:off x="819150" y="39298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1" name="object 31"/>
            <p:cNvSpPr/>
            <p:nvPr/>
          </p:nvSpPr>
          <p:spPr>
            <a:xfrm>
              <a:off x="809625" y="394414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32" name="object 32"/>
            <p:cNvSpPr/>
            <p:nvPr/>
          </p:nvSpPr>
          <p:spPr>
            <a:xfrm>
              <a:off x="819150" y="40060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3" name="object 33"/>
            <p:cNvSpPr/>
            <p:nvPr/>
          </p:nvSpPr>
          <p:spPr>
            <a:xfrm>
              <a:off x="828675" y="402034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34" name="object 34"/>
          <p:cNvGrpSpPr/>
          <p:nvPr/>
        </p:nvGrpSpPr>
        <p:grpSpPr>
          <a:xfrm>
            <a:off x="809628" y="4268805"/>
            <a:ext cx="180975" cy="180808"/>
            <a:chOff x="809625" y="4272756"/>
            <a:chExt cx="180975" cy="180975"/>
          </a:xfrm>
        </p:grpSpPr>
        <p:sp>
          <p:nvSpPr>
            <p:cNvPr id="35" name="object 35"/>
            <p:cNvSpPr/>
            <p:nvPr/>
          </p:nvSpPr>
          <p:spPr>
            <a:xfrm>
              <a:off x="819150" y="427751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36" name="object 36"/>
            <p:cNvSpPr/>
            <p:nvPr/>
          </p:nvSpPr>
          <p:spPr>
            <a:xfrm>
              <a:off x="819150" y="43299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7" name="object 37"/>
            <p:cNvSpPr/>
            <p:nvPr/>
          </p:nvSpPr>
          <p:spPr>
            <a:xfrm>
              <a:off x="809625" y="434419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38" name="object 38"/>
            <p:cNvSpPr/>
            <p:nvPr/>
          </p:nvSpPr>
          <p:spPr>
            <a:xfrm>
              <a:off x="819150" y="44061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9" name="object 39"/>
            <p:cNvSpPr/>
            <p:nvPr/>
          </p:nvSpPr>
          <p:spPr>
            <a:xfrm>
              <a:off x="828675" y="442039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40" name="object 40"/>
          <p:cNvGrpSpPr/>
          <p:nvPr/>
        </p:nvGrpSpPr>
        <p:grpSpPr>
          <a:xfrm>
            <a:off x="809628" y="4992034"/>
            <a:ext cx="180975" cy="180808"/>
            <a:chOff x="809625" y="4996656"/>
            <a:chExt cx="180975" cy="180975"/>
          </a:xfrm>
        </p:grpSpPr>
        <p:sp>
          <p:nvSpPr>
            <p:cNvPr id="41" name="object 41"/>
            <p:cNvSpPr/>
            <p:nvPr/>
          </p:nvSpPr>
          <p:spPr>
            <a:xfrm>
              <a:off x="819150" y="500141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42" name="object 42"/>
            <p:cNvSpPr/>
            <p:nvPr/>
          </p:nvSpPr>
          <p:spPr>
            <a:xfrm>
              <a:off x="819150" y="50538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3" name="object 43"/>
            <p:cNvSpPr/>
            <p:nvPr/>
          </p:nvSpPr>
          <p:spPr>
            <a:xfrm>
              <a:off x="809625" y="506809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44" name="object 44"/>
            <p:cNvSpPr/>
            <p:nvPr/>
          </p:nvSpPr>
          <p:spPr>
            <a:xfrm>
              <a:off x="819150" y="51300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5" name="object 45"/>
            <p:cNvSpPr/>
            <p:nvPr/>
          </p:nvSpPr>
          <p:spPr>
            <a:xfrm>
              <a:off x="828675" y="514429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46" name="object 46"/>
          <p:cNvGrpSpPr/>
          <p:nvPr/>
        </p:nvGrpSpPr>
        <p:grpSpPr>
          <a:xfrm>
            <a:off x="809628" y="5724782"/>
            <a:ext cx="180975" cy="180808"/>
            <a:chOff x="809625" y="5730081"/>
            <a:chExt cx="180975" cy="180975"/>
          </a:xfrm>
        </p:grpSpPr>
        <p:sp>
          <p:nvSpPr>
            <p:cNvPr id="47" name="object 47"/>
            <p:cNvSpPr/>
            <p:nvPr/>
          </p:nvSpPr>
          <p:spPr>
            <a:xfrm>
              <a:off x="819150" y="5734843"/>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48" name="object 48"/>
            <p:cNvSpPr/>
            <p:nvPr/>
          </p:nvSpPr>
          <p:spPr>
            <a:xfrm>
              <a:off x="819150" y="57872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9" name="object 49"/>
            <p:cNvSpPr/>
            <p:nvPr/>
          </p:nvSpPr>
          <p:spPr>
            <a:xfrm>
              <a:off x="809625" y="5801518"/>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50" name="object 50"/>
            <p:cNvSpPr/>
            <p:nvPr/>
          </p:nvSpPr>
          <p:spPr>
            <a:xfrm>
              <a:off x="819150" y="58634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51" name="object 51"/>
            <p:cNvSpPr/>
            <p:nvPr/>
          </p:nvSpPr>
          <p:spPr>
            <a:xfrm>
              <a:off x="828675" y="5877718"/>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spTree>
    <p:extLst>
      <p:ext uri="{BB962C8B-B14F-4D97-AF65-F5344CB8AC3E}">
        <p14:creationId xmlns:p14="http://schemas.microsoft.com/office/powerpoint/2010/main" val="35848781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BD68A888-AE69-4C16-B48F-61E3E23E55AE}" type="slidenum">
              <a:rPr lang="en-US" smtClean="0">
                <a:solidFill>
                  <a:srgbClr val="3333CC"/>
                </a:solidFill>
              </a:rPr>
              <a:pPr>
                <a:defRPr/>
              </a:pPr>
              <a:t>13</a:t>
            </a:fld>
            <a:endParaRPr lang="en-US" sz="1400" b="0">
              <a:solidFill>
                <a:srgbClr val="000000"/>
              </a:solidFill>
            </a:endParaRPr>
          </a:p>
        </p:txBody>
      </p:sp>
      <p:pic>
        <p:nvPicPr>
          <p:cNvPr id="3074" name="Picture 2" descr="What is the difference between web-crawling and web-scraping? - Stack  Ove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8050696"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15792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525" y="280988"/>
            <a:ext cx="8366125" cy="1143000"/>
          </a:xfrm>
        </p:spPr>
        <p:txBody>
          <a:bodyPr/>
          <a:lstStyle/>
          <a:p>
            <a:r>
              <a:rPr lang="en-US" dirty="0" smtClean="0"/>
              <a:t>What’s needed to succeed in the new world of “big data” Internet?</a:t>
            </a:r>
            <a:endParaRPr lang="en-US" dirty="0"/>
          </a:p>
        </p:txBody>
      </p:sp>
      <p:sp>
        <p:nvSpPr>
          <p:cNvPr id="4" name="Content Placeholder 3"/>
          <p:cNvSpPr>
            <a:spLocks noGrp="1"/>
          </p:cNvSpPr>
          <p:nvPr>
            <p:ph idx="1"/>
          </p:nvPr>
        </p:nvSpPr>
        <p:spPr>
          <a:xfrm>
            <a:off x="457200" y="1614195"/>
            <a:ext cx="8229600" cy="4478629"/>
          </a:xfrm>
        </p:spPr>
        <p:txBody>
          <a:bodyPr/>
          <a:lstStyle/>
          <a:p>
            <a:r>
              <a:rPr lang="en-US" sz="2400" b="1" dirty="0" smtClean="0"/>
              <a:t>Leveraging big data</a:t>
            </a:r>
          </a:p>
          <a:p>
            <a:pPr lvl="1"/>
            <a:r>
              <a:rPr lang="en-US" sz="2000" dirty="0" smtClean="0"/>
              <a:t>Many of these applications manage, clean, and preprocess integrate often unstructured data from across many channels</a:t>
            </a:r>
          </a:p>
          <a:p>
            <a:pPr lvl="1"/>
            <a:r>
              <a:rPr lang="en-US" sz="2000" dirty="0" smtClean="0"/>
              <a:t>Biggest challenge is in data distillation and preprocessing</a:t>
            </a:r>
          </a:p>
          <a:p>
            <a:r>
              <a:rPr lang="en-US" sz="2400" b="1" dirty="0" smtClean="0"/>
              <a:t>Effective use of data mining and analytics</a:t>
            </a:r>
          </a:p>
          <a:p>
            <a:pPr lvl="1"/>
            <a:r>
              <a:rPr lang="en-US" sz="2000" dirty="0" smtClean="0"/>
              <a:t>No longer just a luxury but an integral part of systems</a:t>
            </a:r>
          </a:p>
          <a:p>
            <a:pPr lvl="1"/>
            <a:r>
              <a:rPr lang="en-US" sz="2000" dirty="0" smtClean="0"/>
              <a:t>Especially important to leverage and effectively use user behavior and social data</a:t>
            </a:r>
          </a:p>
          <a:p>
            <a:r>
              <a:rPr lang="en-US" sz="2400" b="1" dirty="0" smtClean="0"/>
              <a:t>Real-time deployment of models</a:t>
            </a:r>
          </a:p>
          <a:p>
            <a:pPr lvl="1"/>
            <a:r>
              <a:rPr lang="en-US" sz="2000" dirty="0" smtClean="0"/>
              <a:t>Needed for effective delivery of relevant, targeted, personalized content</a:t>
            </a:r>
          </a:p>
          <a:p>
            <a:pPr lvl="1"/>
            <a:r>
              <a:rPr lang="en-US" sz="2000" dirty="0" smtClean="0"/>
              <a:t>Especially important on the Web: Predictive User Modeling</a:t>
            </a:r>
            <a:endParaRPr lang="en-US" sz="2000" dirty="0"/>
          </a:p>
        </p:txBody>
      </p:sp>
      <p:sp>
        <p:nvSpPr>
          <p:cNvPr id="2" name="Slide Number Placeholder 1"/>
          <p:cNvSpPr>
            <a:spLocks noGrp="1"/>
          </p:cNvSpPr>
          <p:nvPr>
            <p:ph type="sldNum" sz="quarter" idx="10"/>
          </p:nvPr>
        </p:nvSpPr>
        <p:spPr/>
        <p:txBody>
          <a:bodyPr/>
          <a:lstStyle/>
          <a:p>
            <a:pPr>
              <a:defRPr/>
            </a:pPr>
            <a:fld id="{C06B9E20-90DB-46D5-BA5D-6BD378EEBFC5}" type="slidenum">
              <a:rPr lang="en-US" smtClean="0">
                <a:solidFill>
                  <a:srgbClr val="3333CC"/>
                </a:solidFill>
              </a:rPr>
              <a:pPr>
                <a:defRPr/>
              </a:pPr>
              <a:t>14</a:t>
            </a:fld>
            <a:endParaRPr lang="en-US">
              <a:solidFill>
                <a:srgbClr val="3333CC"/>
              </a:solidFill>
            </a:endParaRPr>
          </a:p>
        </p:txBody>
      </p:sp>
    </p:spTree>
    <p:extLst>
      <p:ext uri="{BB962C8B-B14F-4D97-AF65-F5344CB8AC3E}">
        <p14:creationId xmlns:p14="http://schemas.microsoft.com/office/powerpoint/2010/main" val="24690829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0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20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2000"/>
                                        <p:tgtEl>
                                          <p:spTgt spid="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20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2000"/>
                                        <p:tgtEl>
                                          <p:spTgt spid="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2000"/>
                                        <p:tgtEl>
                                          <p:spTgt spid="4">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2000"/>
                                        <p:tgtEl>
                                          <p:spTgt spid="4">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20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Slide Number Placeholder 3"/>
          <p:cNvSpPr>
            <a:spLocks noGrp="1"/>
          </p:cNvSpPr>
          <p:nvPr>
            <p:ph type="sldNum" sz="quarter" idx="10"/>
          </p:nvPr>
        </p:nvSpPr>
        <p:spPr>
          <a:noFill/>
        </p:spPr>
        <p:txBody>
          <a:bodyPr/>
          <a:lstStyle/>
          <a:p>
            <a:fld id="{B447EFF9-8780-4CDD-8F69-63A3E09CDF97}" type="slidenum">
              <a:rPr lang="en-US" smtClean="0">
                <a:solidFill>
                  <a:srgbClr val="3333CC"/>
                </a:solidFill>
              </a:rPr>
              <a:pPr/>
              <a:t>15</a:t>
            </a:fld>
            <a:endParaRPr lang="en-US" smtClean="0">
              <a:solidFill>
                <a:srgbClr val="3333CC"/>
              </a:solidFill>
            </a:endParaRPr>
          </a:p>
        </p:txBody>
      </p:sp>
      <p:sp>
        <p:nvSpPr>
          <p:cNvPr id="8195" name="Rectangle 2"/>
          <p:cNvSpPr>
            <a:spLocks noGrp="1" noChangeArrowheads="1"/>
          </p:cNvSpPr>
          <p:nvPr>
            <p:ph type="title"/>
          </p:nvPr>
        </p:nvSpPr>
        <p:spPr>
          <a:xfrm>
            <a:off x="263525" y="300038"/>
            <a:ext cx="8518525" cy="817562"/>
          </a:xfrm>
        </p:spPr>
        <p:txBody>
          <a:bodyPr/>
          <a:lstStyle/>
          <a:p>
            <a:pPr eaLnBrk="1" hangingPunct="1"/>
            <a:r>
              <a:rPr lang="en-US" sz="3600" dirty="0" smtClean="0"/>
              <a:t>Predictive User Modeling</a:t>
            </a:r>
          </a:p>
        </p:txBody>
      </p:sp>
      <p:sp>
        <p:nvSpPr>
          <p:cNvPr id="177155" name="Rectangle 3"/>
          <p:cNvSpPr>
            <a:spLocks noGrp="1" noChangeArrowheads="1"/>
          </p:cNvSpPr>
          <p:nvPr>
            <p:ph type="body" idx="1"/>
          </p:nvPr>
        </p:nvSpPr>
        <p:spPr>
          <a:xfrm>
            <a:off x="155575" y="1219200"/>
            <a:ext cx="8720138" cy="5002213"/>
          </a:xfrm>
        </p:spPr>
        <p:txBody>
          <a:bodyPr/>
          <a:lstStyle/>
          <a:p>
            <a:pPr eaLnBrk="1" hangingPunct="1"/>
            <a:r>
              <a:rPr lang="en-US" sz="2400" b="1" dirty="0" smtClean="0"/>
              <a:t>The Problem</a:t>
            </a:r>
            <a:endParaRPr lang="en-US" sz="900" b="1" dirty="0" smtClean="0"/>
          </a:p>
          <a:p>
            <a:pPr lvl="1" eaLnBrk="1" hangingPunct="1"/>
            <a:r>
              <a:rPr lang="en-US" sz="2000" dirty="0" smtClean="0"/>
              <a:t>Dynamically serve customized content (ads, products, deals, recommendations, etc.) to users based on their profiles, preferences, or expected interests</a:t>
            </a:r>
          </a:p>
          <a:p>
            <a:pPr eaLnBrk="1" hangingPunct="1"/>
            <a:endParaRPr lang="en-US" sz="1200" b="1" dirty="0" smtClean="0"/>
          </a:p>
          <a:p>
            <a:pPr eaLnBrk="1" hangingPunct="1"/>
            <a:r>
              <a:rPr lang="en-US" sz="2400" b="1" dirty="0" smtClean="0"/>
              <a:t>Why we need it?</a:t>
            </a:r>
          </a:p>
          <a:p>
            <a:pPr lvl="1" eaLnBrk="1" hangingPunct="1"/>
            <a:r>
              <a:rPr lang="en-US" sz="2000" dirty="0" smtClean="0"/>
              <a:t>Information spaces are becoming much more complex for user to navigate (huge online repositories, social networks, mobile applications, blogs, ….)</a:t>
            </a:r>
          </a:p>
          <a:p>
            <a:pPr lvl="1" eaLnBrk="1" hangingPunct="1"/>
            <a:r>
              <a:rPr lang="en-US" sz="2000" dirty="0" smtClean="0"/>
              <a:t>For businesses: need to grow customer loyalty / increase sales</a:t>
            </a:r>
          </a:p>
          <a:p>
            <a:pPr lvl="1" eaLnBrk="1" hangingPunct="1"/>
            <a:r>
              <a:rPr lang="en-US" sz="2000" dirty="0" smtClean="0">
                <a:solidFill>
                  <a:schemeClr val="tx2"/>
                </a:solidFill>
                <a:cs typeface="Arial" charset="0"/>
              </a:rPr>
              <a:t>Industry Research: successful online retailers are generating as much as 35% of their business from recommendations/targeted content delivery</a:t>
            </a:r>
            <a:endParaRPr lang="en-US" sz="2000" dirty="0" smtClean="0"/>
          </a:p>
          <a:p>
            <a:pPr lvl="1" eaLnBrk="1" hangingPunct="1"/>
            <a:endParaRPr lang="en-US" sz="2000" b="1" dirty="0" smtClean="0"/>
          </a:p>
        </p:txBody>
      </p:sp>
    </p:spTree>
    <p:extLst>
      <p:ext uri="{BB962C8B-B14F-4D97-AF65-F5344CB8AC3E}">
        <p14:creationId xmlns:p14="http://schemas.microsoft.com/office/powerpoint/2010/main" val="379226304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7155">
                                            <p:txEl>
                                              <p:pRg st="0" end="0"/>
                                            </p:txEl>
                                          </p:spTgt>
                                        </p:tgtEl>
                                        <p:attrNameLst>
                                          <p:attrName>style.visibility</p:attrName>
                                        </p:attrNameLst>
                                      </p:cBhvr>
                                      <p:to>
                                        <p:strVal val="visible"/>
                                      </p:to>
                                    </p:set>
                                    <p:anim calcmode="lin" valueType="num">
                                      <p:cBhvr additive="base">
                                        <p:cTn id="7" dur="500" fill="hold"/>
                                        <p:tgtEl>
                                          <p:spTgt spid="1771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715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7155">
                                            <p:txEl>
                                              <p:pRg st="1" end="1"/>
                                            </p:txEl>
                                          </p:spTgt>
                                        </p:tgtEl>
                                        <p:attrNameLst>
                                          <p:attrName>style.visibility</p:attrName>
                                        </p:attrNameLst>
                                      </p:cBhvr>
                                      <p:to>
                                        <p:strVal val="visible"/>
                                      </p:to>
                                    </p:set>
                                    <p:anim calcmode="lin" valueType="num">
                                      <p:cBhvr additive="base">
                                        <p:cTn id="11" dur="500" fill="hold"/>
                                        <p:tgtEl>
                                          <p:spTgt spid="17715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71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7155">
                                            <p:txEl>
                                              <p:pRg st="3" end="3"/>
                                            </p:txEl>
                                          </p:spTgt>
                                        </p:tgtEl>
                                        <p:attrNameLst>
                                          <p:attrName>style.visibility</p:attrName>
                                        </p:attrNameLst>
                                      </p:cBhvr>
                                      <p:to>
                                        <p:strVal val="visible"/>
                                      </p:to>
                                    </p:set>
                                    <p:anim calcmode="lin" valueType="num">
                                      <p:cBhvr additive="base">
                                        <p:cTn id="17" dur="500" fill="hold"/>
                                        <p:tgtEl>
                                          <p:spTgt spid="177155">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7155">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7155">
                                            <p:txEl>
                                              <p:pRg st="4" end="4"/>
                                            </p:txEl>
                                          </p:spTgt>
                                        </p:tgtEl>
                                        <p:attrNameLst>
                                          <p:attrName>style.visibility</p:attrName>
                                        </p:attrNameLst>
                                      </p:cBhvr>
                                      <p:to>
                                        <p:strVal val="visible"/>
                                      </p:to>
                                    </p:set>
                                    <p:anim calcmode="lin" valueType="num">
                                      <p:cBhvr additive="base">
                                        <p:cTn id="21" dur="500" fill="hold"/>
                                        <p:tgtEl>
                                          <p:spTgt spid="177155">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77155">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77155">
                                            <p:txEl>
                                              <p:pRg st="5" end="5"/>
                                            </p:txEl>
                                          </p:spTgt>
                                        </p:tgtEl>
                                        <p:attrNameLst>
                                          <p:attrName>style.visibility</p:attrName>
                                        </p:attrNameLst>
                                      </p:cBhvr>
                                      <p:to>
                                        <p:strVal val="visible"/>
                                      </p:to>
                                    </p:set>
                                    <p:anim calcmode="lin" valueType="num">
                                      <p:cBhvr additive="base">
                                        <p:cTn id="25" dur="500" fill="hold"/>
                                        <p:tgtEl>
                                          <p:spTgt spid="177155">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7155">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77155">
                                            <p:txEl>
                                              <p:pRg st="6" end="6"/>
                                            </p:txEl>
                                          </p:spTgt>
                                        </p:tgtEl>
                                        <p:attrNameLst>
                                          <p:attrName>style.visibility</p:attrName>
                                        </p:attrNameLst>
                                      </p:cBhvr>
                                      <p:to>
                                        <p:strVal val="visible"/>
                                      </p:to>
                                    </p:set>
                                    <p:anim calcmode="lin" valueType="num">
                                      <p:cBhvr additive="base">
                                        <p:cTn id="29" dur="500" fill="hold"/>
                                        <p:tgtEl>
                                          <p:spTgt spid="177155">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7715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550863" y="165100"/>
            <a:ext cx="8169275" cy="685800"/>
          </a:xfrm>
        </p:spPr>
        <p:txBody>
          <a:bodyPr/>
          <a:lstStyle/>
          <a:p>
            <a:r>
              <a:rPr lang="en-US" smtClean="0"/>
              <a:t>Types of Web Mining</a:t>
            </a:r>
          </a:p>
        </p:txBody>
      </p:sp>
      <p:sp>
        <p:nvSpPr>
          <p:cNvPr id="790531" name="Rectangle 3"/>
          <p:cNvSpPr>
            <a:spLocks noChangeArrowheads="1"/>
          </p:cNvSpPr>
          <p:nvPr/>
        </p:nvSpPr>
        <p:spPr bwMode="auto">
          <a:xfrm>
            <a:off x="555625" y="2708275"/>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Content</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790532" name="Rectangle 4"/>
          <p:cNvSpPr>
            <a:spLocks noChangeArrowheads="1"/>
          </p:cNvSpPr>
          <p:nvPr/>
        </p:nvSpPr>
        <p:spPr bwMode="auto">
          <a:xfrm>
            <a:off x="6575425" y="2703513"/>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Structure</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790533" name="Rectangle 5"/>
          <p:cNvSpPr>
            <a:spLocks noChangeArrowheads="1"/>
          </p:cNvSpPr>
          <p:nvPr/>
        </p:nvSpPr>
        <p:spPr bwMode="auto">
          <a:xfrm>
            <a:off x="3578225" y="2668588"/>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Usage</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790534" name="Rectangle 6"/>
          <p:cNvSpPr>
            <a:spLocks noChangeArrowheads="1"/>
          </p:cNvSpPr>
          <p:nvPr/>
        </p:nvSpPr>
        <p:spPr bwMode="auto">
          <a:xfrm>
            <a:off x="3576638" y="1069975"/>
            <a:ext cx="1930400" cy="598488"/>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Mining</a:t>
            </a:r>
          </a:p>
        </p:txBody>
      </p:sp>
      <p:cxnSp>
        <p:nvCxnSpPr>
          <p:cNvPr id="34823" name="AutoShape 7"/>
          <p:cNvCxnSpPr>
            <a:cxnSpLocks noChangeShapeType="1"/>
            <a:stCxn id="790534" idx="2"/>
            <a:endCxn id="790531" idx="0"/>
          </p:cNvCxnSpPr>
          <p:nvPr/>
        </p:nvCxnSpPr>
        <p:spPr bwMode="auto">
          <a:xfrm flipH="1">
            <a:off x="1520825" y="1668463"/>
            <a:ext cx="3021013" cy="1039812"/>
          </a:xfrm>
          <a:prstGeom prst="straightConnector1">
            <a:avLst/>
          </a:prstGeom>
          <a:noFill/>
          <a:ln w="9525">
            <a:solidFill>
              <a:srgbClr val="CC3300"/>
            </a:solidFill>
            <a:round/>
            <a:headEnd/>
            <a:tailEnd type="triangle" w="med" len="med"/>
          </a:ln>
        </p:spPr>
      </p:cxnSp>
      <p:cxnSp>
        <p:nvCxnSpPr>
          <p:cNvPr id="34824" name="AutoShape 8"/>
          <p:cNvCxnSpPr>
            <a:cxnSpLocks noChangeShapeType="1"/>
            <a:stCxn id="790534" idx="2"/>
            <a:endCxn id="790533" idx="0"/>
          </p:cNvCxnSpPr>
          <p:nvPr/>
        </p:nvCxnSpPr>
        <p:spPr bwMode="auto">
          <a:xfrm>
            <a:off x="4541838" y="1668463"/>
            <a:ext cx="1587" cy="1000125"/>
          </a:xfrm>
          <a:prstGeom prst="straightConnector1">
            <a:avLst/>
          </a:prstGeom>
          <a:noFill/>
          <a:ln w="9525">
            <a:solidFill>
              <a:srgbClr val="CC3300"/>
            </a:solidFill>
            <a:round/>
            <a:headEnd/>
            <a:tailEnd type="triangle" w="med" len="med"/>
          </a:ln>
        </p:spPr>
      </p:cxnSp>
      <p:cxnSp>
        <p:nvCxnSpPr>
          <p:cNvPr id="34825" name="AutoShape 9"/>
          <p:cNvCxnSpPr>
            <a:cxnSpLocks noChangeShapeType="1"/>
            <a:stCxn id="790534" idx="2"/>
            <a:endCxn id="790532" idx="0"/>
          </p:cNvCxnSpPr>
          <p:nvPr/>
        </p:nvCxnSpPr>
        <p:spPr bwMode="auto">
          <a:xfrm>
            <a:off x="4541838" y="1668463"/>
            <a:ext cx="2998787" cy="1035050"/>
          </a:xfrm>
          <a:prstGeom prst="straightConnector1">
            <a:avLst/>
          </a:prstGeom>
          <a:noFill/>
          <a:ln w="9525">
            <a:solidFill>
              <a:srgbClr val="CC3300"/>
            </a:solidFill>
            <a:round/>
            <a:headEnd/>
            <a:tailEnd type="triangle" w="med" len="med"/>
          </a:ln>
        </p:spPr>
      </p:cxnSp>
      <p:sp>
        <p:nvSpPr>
          <p:cNvPr id="34826" name="Slide Number Placeholder 3"/>
          <p:cNvSpPr>
            <a:spLocks noGrp="1"/>
          </p:cNvSpPr>
          <p:nvPr>
            <p:ph type="sldNum" sz="quarter" idx="10"/>
          </p:nvPr>
        </p:nvSpPr>
        <p:spPr>
          <a:noFill/>
        </p:spPr>
        <p:txBody>
          <a:bodyPr/>
          <a:lstStyle/>
          <a:p>
            <a:fld id="{9BEEC610-D961-4603-8E98-376818AFA60A}" type="slidenum">
              <a:rPr lang="en-US" smtClean="0">
                <a:solidFill>
                  <a:srgbClr val="3333CC"/>
                </a:solidFill>
              </a:rPr>
              <a:pPr/>
              <a:t>16</a:t>
            </a:fld>
            <a:endParaRPr lang="en-US" sz="1400" b="0" smtClean="0">
              <a:solidFill>
                <a:srgbClr val="000000"/>
              </a:solidFill>
            </a:endParaRPr>
          </a:p>
        </p:txBody>
      </p:sp>
    </p:spTree>
    <p:custDataLst>
      <p:tags r:id="rId1"/>
    </p:custDataLst>
    <p:extLst>
      <p:ext uri="{BB962C8B-B14F-4D97-AF65-F5344CB8AC3E}">
        <p14:creationId xmlns:p14="http://schemas.microsoft.com/office/powerpoint/2010/main" val="3499915609"/>
      </p:ext>
    </p:extLst>
  </p:cSld>
  <p:clrMapOvr>
    <a:masterClrMapping/>
  </p:clrMapOvr>
  <mc:AlternateContent xmlns:mc="http://schemas.openxmlformats.org/markup-compatibility/2006" xmlns:p14="http://schemas.microsoft.com/office/powerpoint/2010/main">
    <mc:Choice Requires="p14">
      <p:transition spd="slow" p14:dur="5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CAA1E34-28D7-4E92-AABC-B97545724F2C}" type="slidenum">
              <a:rPr lang="en-US" smtClean="0">
                <a:solidFill>
                  <a:srgbClr val="3333CC"/>
                </a:solidFill>
              </a:rPr>
              <a:pPr>
                <a:defRPr/>
              </a:pPr>
              <a:t>17</a:t>
            </a:fld>
            <a:endParaRPr lang="en-US" sz="1400" b="0">
              <a:solidFill>
                <a:srgbClr val="000000"/>
              </a:solidFill>
            </a:endParaRPr>
          </a:p>
        </p:txBody>
      </p:sp>
      <p:pic>
        <p:nvPicPr>
          <p:cNvPr id="1028" name="Picture 4" descr="PDF] Data Mining: Web Data Mining Techniques, Tools and Algorithms: An  Overview | Semantic Schol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9" y="0"/>
            <a:ext cx="8513754"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60572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50863" y="165100"/>
            <a:ext cx="8169275" cy="685800"/>
          </a:xfrm>
        </p:spPr>
        <p:txBody>
          <a:bodyPr/>
          <a:lstStyle/>
          <a:p>
            <a:r>
              <a:rPr lang="en-US" smtClean="0"/>
              <a:t>Types of Web Mining</a:t>
            </a:r>
          </a:p>
        </p:txBody>
      </p:sp>
      <p:sp>
        <p:nvSpPr>
          <p:cNvPr id="792579" name="Rectangle 3"/>
          <p:cNvSpPr>
            <a:spLocks noChangeArrowheads="1"/>
          </p:cNvSpPr>
          <p:nvPr/>
        </p:nvSpPr>
        <p:spPr bwMode="auto">
          <a:xfrm>
            <a:off x="555625" y="2708275"/>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Content</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792580" name="Rectangle 4"/>
          <p:cNvSpPr>
            <a:spLocks noChangeArrowheads="1"/>
          </p:cNvSpPr>
          <p:nvPr/>
        </p:nvSpPr>
        <p:spPr bwMode="auto">
          <a:xfrm>
            <a:off x="6575425" y="2703513"/>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Structure</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792581" name="Rectangle 5"/>
          <p:cNvSpPr>
            <a:spLocks noChangeArrowheads="1"/>
          </p:cNvSpPr>
          <p:nvPr/>
        </p:nvSpPr>
        <p:spPr bwMode="auto">
          <a:xfrm>
            <a:off x="3578225" y="2668588"/>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Usage</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792582" name="Rectangle 6"/>
          <p:cNvSpPr>
            <a:spLocks noChangeArrowheads="1"/>
          </p:cNvSpPr>
          <p:nvPr/>
        </p:nvSpPr>
        <p:spPr bwMode="auto">
          <a:xfrm>
            <a:off x="3576638" y="1069975"/>
            <a:ext cx="1930400" cy="598488"/>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Mining</a:t>
            </a:r>
          </a:p>
        </p:txBody>
      </p:sp>
      <p:cxnSp>
        <p:nvCxnSpPr>
          <p:cNvPr id="35847" name="AutoShape 7"/>
          <p:cNvCxnSpPr>
            <a:cxnSpLocks noChangeShapeType="1"/>
            <a:stCxn id="792582" idx="2"/>
            <a:endCxn id="792579" idx="0"/>
          </p:cNvCxnSpPr>
          <p:nvPr/>
        </p:nvCxnSpPr>
        <p:spPr bwMode="auto">
          <a:xfrm flipH="1">
            <a:off x="1520825" y="1668463"/>
            <a:ext cx="3021013" cy="1039812"/>
          </a:xfrm>
          <a:prstGeom prst="straightConnector1">
            <a:avLst/>
          </a:prstGeom>
          <a:noFill/>
          <a:ln w="9525">
            <a:solidFill>
              <a:srgbClr val="CC3300"/>
            </a:solidFill>
            <a:round/>
            <a:headEnd/>
            <a:tailEnd type="triangle" w="med" len="med"/>
          </a:ln>
        </p:spPr>
      </p:cxnSp>
      <p:cxnSp>
        <p:nvCxnSpPr>
          <p:cNvPr id="35848" name="AutoShape 8"/>
          <p:cNvCxnSpPr>
            <a:cxnSpLocks noChangeShapeType="1"/>
            <a:stCxn id="792582" idx="2"/>
            <a:endCxn id="792581" idx="0"/>
          </p:cNvCxnSpPr>
          <p:nvPr/>
        </p:nvCxnSpPr>
        <p:spPr bwMode="auto">
          <a:xfrm>
            <a:off x="4541838" y="1668463"/>
            <a:ext cx="1587" cy="1000125"/>
          </a:xfrm>
          <a:prstGeom prst="straightConnector1">
            <a:avLst/>
          </a:prstGeom>
          <a:noFill/>
          <a:ln w="9525">
            <a:solidFill>
              <a:srgbClr val="CC3300"/>
            </a:solidFill>
            <a:round/>
            <a:headEnd/>
            <a:tailEnd type="triangle" w="med" len="med"/>
          </a:ln>
        </p:spPr>
      </p:cxnSp>
      <p:cxnSp>
        <p:nvCxnSpPr>
          <p:cNvPr id="35849" name="AutoShape 9"/>
          <p:cNvCxnSpPr>
            <a:cxnSpLocks noChangeShapeType="1"/>
            <a:stCxn id="792582" idx="2"/>
            <a:endCxn id="792580" idx="0"/>
          </p:cNvCxnSpPr>
          <p:nvPr/>
        </p:nvCxnSpPr>
        <p:spPr bwMode="auto">
          <a:xfrm>
            <a:off x="4541838" y="1668463"/>
            <a:ext cx="2998787" cy="1035050"/>
          </a:xfrm>
          <a:prstGeom prst="straightConnector1">
            <a:avLst/>
          </a:prstGeom>
          <a:noFill/>
          <a:ln w="9525">
            <a:solidFill>
              <a:srgbClr val="CC3300"/>
            </a:solidFill>
            <a:round/>
            <a:headEnd/>
            <a:tailEnd type="triangle" w="med" len="med"/>
          </a:ln>
        </p:spPr>
      </p:cxnSp>
      <p:sp>
        <p:nvSpPr>
          <p:cNvPr id="35850" name="Rectangle 10"/>
          <p:cNvSpPr>
            <a:spLocks noChangeArrowheads="1"/>
          </p:cNvSpPr>
          <p:nvPr/>
        </p:nvSpPr>
        <p:spPr bwMode="auto">
          <a:xfrm>
            <a:off x="295275" y="4217988"/>
            <a:ext cx="2438400" cy="1749425"/>
          </a:xfrm>
          <a:prstGeom prst="rect">
            <a:avLst/>
          </a:prstGeom>
          <a:solidFill>
            <a:srgbClr val="EAEAEA"/>
          </a:solidFill>
          <a:ln w="9525">
            <a:solidFill>
              <a:srgbClr val="CC3300"/>
            </a:solidFill>
            <a:miter lim="800000"/>
            <a:headEnd/>
            <a:tailEnd/>
          </a:ln>
        </p:spPr>
        <p:txBody>
          <a:bodyPr>
            <a:spAutoFit/>
          </a:bodyPr>
          <a:lstStyle/>
          <a:p>
            <a:pPr eaLnBrk="0" fontAlgn="base" hangingPunct="0">
              <a:spcBef>
                <a:spcPct val="0"/>
              </a:spcBef>
              <a:spcAft>
                <a:spcPct val="0"/>
              </a:spcAft>
            </a:pPr>
            <a:r>
              <a:rPr lang="en-US">
                <a:solidFill>
                  <a:srgbClr val="000000"/>
                </a:solidFill>
                <a:latin typeface="Arial" charset="0"/>
              </a:rPr>
              <a:t>Extracting useful knowledge from the contents of Web documents or other semantic information about Web resources</a:t>
            </a:r>
          </a:p>
        </p:txBody>
      </p:sp>
      <p:sp>
        <p:nvSpPr>
          <p:cNvPr id="35851" name="AutoShape 11"/>
          <p:cNvSpPr>
            <a:spLocks noChangeArrowheads="1"/>
          </p:cNvSpPr>
          <p:nvPr/>
        </p:nvSpPr>
        <p:spPr bwMode="auto">
          <a:xfrm>
            <a:off x="1390650" y="3703638"/>
            <a:ext cx="255588" cy="430212"/>
          </a:xfrm>
          <a:prstGeom prst="downArrow">
            <a:avLst>
              <a:gd name="adj1" fmla="val 50000"/>
              <a:gd name="adj2" fmla="val 42081"/>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endParaRPr>
          </a:p>
        </p:txBody>
      </p:sp>
      <p:sp>
        <p:nvSpPr>
          <p:cNvPr id="35852" name="Slide Number Placeholder 3"/>
          <p:cNvSpPr>
            <a:spLocks noGrp="1"/>
          </p:cNvSpPr>
          <p:nvPr>
            <p:ph type="sldNum" sz="quarter" idx="10"/>
          </p:nvPr>
        </p:nvSpPr>
        <p:spPr>
          <a:noFill/>
        </p:spPr>
        <p:txBody>
          <a:bodyPr/>
          <a:lstStyle/>
          <a:p>
            <a:fld id="{E8F09C49-1A32-4A94-BC2F-1BBBE0A45763}" type="slidenum">
              <a:rPr lang="en-US" smtClean="0">
                <a:solidFill>
                  <a:srgbClr val="3333CC"/>
                </a:solidFill>
              </a:rPr>
              <a:pPr/>
              <a:t>18</a:t>
            </a:fld>
            <a:endParaRPr lang="en-US" sz="1400" b="0" smtClean="0">
              <a:solidFill>
                <a:srgbClr val="000000"/>
              </a:solidFill>
            </a:endParaRPr>
          </a:p>
        </p:txBody>
      </p:sp>
    </p:spTree>
    <p:custDataLst>
      <p:tags r:id="rId1"/>
    </p:custDataLst>
    <p:extLst>
      <p:ext uri="{BB962C8B-B14F-4D97-AF65-F5344CB8AC3E}">
        <p14:creationId xmlns:p14="http://schemas.microsoft.com/office/powerpoint/2010/main" val="395149613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550863" y="165100"/>
            <a:ext cx="8169275" cy="685800"/>
          </a:xfrm>
        </p:spPr>
        <p:txBody>
          <a:bodyPr/>
          <a:lstStyle/>
          <a:p>
            <a:r>
              <a:rPr lang="en-US" smtClean="0"/>
              <a:t>Types of Web Mining</a:t>
            </a:r>
          </a:p>
        </p:txBody>
      </p:sp>
      <p:sp>
        <p:nvSpPr>
          <p:cNvPr id="794627" name="Rectangle 3"/>
          <p:cNvSpPr>
            <a:spLocks noChangeArrowheads="1"/>
          </p:cNvSpPr>
          <p:nvPr/>
        </p:nvSpPr>
        <p:spPr bwMode="auto">
          <a:xfrm>
            <a:off x="555625" y="2708275"/>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Content</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794628" name="Rectangle 4"/>
          <p:cNvSpPr>
            <a:spLocks noChangeArrowheads="1"/>
          </p:cNvSpPr>
          <p:nvPr/>
        </p:nvSpPr>
        <p:spPr bwMode="auto">
          <a:xfrm>
            <a:off x="6575425" y="2703513"/>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Structure</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794629" name="Rectangle 5"/>
          <p:cNvSpPr>
            <a:spLocks noChangeArrowheads="1"/>
          </p:cNvSpPr>
          <p:nvPr/>
        </p:nvSpPr>
        <p:spPr bwMode="auto">
          <a:xfrm>
            <a:off x="3578225" y="2668588"/>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Usage</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794630" name="Rectangle 6"/>
          <p:cNvSpPr>
            <a:spLocks noChangeArrowheads="1"/>
          </p:cNvSpPr>
          <p:nvPr/>
        </p:nvSpPr>
        <p:spPr bwMode="auto">
          <a:xfrm>
            <a:off x="3576638" y="1069975"/>
            <a:ext cx="1930400" cy="598488"/>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Mining</a:t>
            </a:r>
          </a:p>
        </p:txBody>
      </p:sp>
      <p:cxnSp>
        <p:nvCxnSpPr>
          <p:cNvPr id="36871" name="AutoShape 7"/>
          <p:cNvCxnSpPr>
            <a:cxnSpLocks noChangeShapeType="1"/>
            <a:stCxn id="794630" idx="2"/>
            <a:endCxn id="794627" idx="0"/>
          </p:cNvCxnSpPr>
          <p:nvPr/>
        </p:nvCxnSpPr>
        <p:spPr bwMode="auto">
          <a:xfrm flipH="1">
            <a:off x="1520825" y="1668463"/>
            <a:ext cx="3021013" cy="1039812"/>
          </a:xfrm>
          <a:prstGeom prst="straightConnector1">
            <a:avLst/>
          </a:prstGeom>
          <a:noFill/>
          <a:ln w="9525">
            <a:solidFill>
              <a:srgbClr val="CC3300"/>
            </a:solidFill>
            <a:round/>
            <a:headEnd/>
            <a:tailEnd type="triangle" w="med" len="med"/>
          </a:ln>
        </p:spPr>
      </p:cxnSp>
      <p:cxnSp>
        <p:nvCxnSpPr>
          <p:cNvPr id="36872" name="AutoShape 8"/>
          <p:cNvCxnSpPr>
            <a:cxnSpLocks noChangeShapeType="1"/>
            <a:stCxn id="794630" idx="2"/>
            <a:endCxn id="794629" idx="0"/>
          </p:cNvCxnSpPr>
          <p:nvPr/>
        </p:nvCxnSpPr>
        <p:spPr bwMode="auto">
          <a:xfrm>
            <a:off x="4541838" y="1668463"/>
            <a:ext cx="1587" cy="1000125"/>
          </a:xfrm>
          <a:prstGeom prst="straightConnector1">
            <a:avLst/>
          </a:prstGeom>
          <a:noFill/>
          <a:ln w="9525">
            <a:solidFill>
              <a:srgbClr val="CC3300"/>
            </a:solidFill>
            <a:round/>
            <a:headEnd/>
            <a:tailEnd type="triangle" w="med" len="med"/>
          </a:ln>
        </p:spPr>
      </p:cxnSp>
      <p:cxnSp>
        <p:nvCxnSpPr>
          <p:cNvPr id="36873" name="AutoShape 9"/>
          <p:cNvCxnSpPr>
            <a:cxnSpLocks noChangeShapeType="1"/>
            <a:stCxn id="794630" idx="2"/>
            <a:endCxn id="794628" idx="0"/>
          </p:cNvCxnSpPr>
          <p:nvPr/>
        </p:nvCxnSpPr>
        <p:spPr bwMode="auto">
          <a:xfrm>
            <a:off x="4541838" y="1668463"/>
            <a:ext cx="2998787" cy="1035050"/>
          </a:xfrm>
          <a:prstGeom prst="straightConnector1">
            <a:avLst/>
          </a:prstGeom>
          <a:noFill/>
          <a:ln w="9525">
            <a:solidFill>
              <a:srgbClr val="CC3300"/>
            </a:solidFill>
            <a:round/>
            <a:headEnd/>
            <a:tailEnd type="triangle" w="med" len="med"/>
          </a:ln>
        </p:spPr>
      </p:cxnSp>
      <p:sp>
        <p:nvSpPr>
          <p:cNvPr id="36874" name="Rectangle 10"/>
          <p:cNvSpPr>
            <a:spLocks noChangeArrowheads="1"/>
          </p:cNvSpPr>
          <p:nvPr/>
        </p:nvSpPr>
        <p:spPr bwMode="auto">
          <a:xfrm>
            <a:off x="249238" y="4208463"/>
            <a:ext cx="2603500" cy="2024062"/>
          </a:xfrm>
          <a:prstGeom prst="rect">
            <a:avLst/>
          </a:prstGeom>
          <a:solidFill>
            <a:srgbClr val="EAEAEA"/>
          </a:solidFill>
          <a:ln w="9525">
            <a:solidFill>
              <a:srgbClr val="CC3300"/>
            </a:solidFill>
            <a:miter lim="800000"/>
            <a:headEnd/>
            <a:tailEnd/>
          </a:ln>
        </p:spPr>
        <p:txBody>
          <a:bodyPr>
            <a:spAutoFit/>
          </a:bodyPr>
          <a:lstStyle/>
          <a:p>
            <a:pPr eaLnBrk="0" fontAlgn="base" hangingPunct="0">
              <a:spcBef>
                <a:spcPct val="0"/>
              </a:spcBef>
              <a:spcAft>
                <a:spcPct val="0"/>
              </a:spcAft>
            </a:pPr>
            <a:r>
              <a:rPr lang="en-US">
                <a:solidFill>
                  <a:srgbClr val="000000"/>
                </a:solidFill>
                <a:latin typeface="Arial" charset="0"/>
              </a:rPr>
              <a:t>Content data may consist of text, images, audio, video, structured records from lists and tables, or item attributes from backend databases.</a:t>
            </a:r>
          </a:p>
        </p:txBody>
      </p:sp>
      <p:sp>
        <p:nvSpPr>
          <p:cNvPr id="36875" name="AutoShape 11"/>
          <p:cNvSpPr>
            <a:spLocks noChangeArrowheads="1"/>
          </p:cNvSpPr>
          <p:nvPr/>
        </p:nvSpPr>
        <p:spPr bwMode="auto">
          <a:xfrm>
            <a:off x="1390650" y="3703638"/>
            <a:ext cx="255588" cy="430212"/>
          </a:xfrm>
          <a:prstGeom prst="downArrow">
            <a:avLst>
              <a:gd name="adj1" fmla="val 50000"/>
              <a:gd name="adj2" fmla="val 42081"/>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endParaRPr>
          </a:p>
        </p:txBody>
      </p:sp>
      <p:sp>
        <p:nvSpPr>
          <p:cNvPr id="36876" name="Slide Number Placeholder 3"/>
          <p:cNvSpPr>
            <a:spLocks noGrp="1"/>
          </p:cNvSpPr>
          <p:nvPr>
            <p:ph type="sldNum" sz="quarter" idx="10"/>
          </p:nvPr>
        </p:nvSpPr>
        <p:spPr>
          <a:noFill/>
        </p:spPr>
        <p:txBody>
          <a:bodyPr/>
          <a:lstStyle/>
          <a:p>
            <a:fld id="{AF537C8D-199B-404A-A375-788D01821BD0}" type="slidenum">
              <a:rPr lang="en-US" smtClean="0">
                <a:solidFill>
                  <a:srgbClr val="3333CC"/>
                </a:solidFill>
              </a:rPr>
              <a:pPr/>
              <a:t>19</a:t>
            </a:fld>
            <a:endParaRPr lang="en-US" sz="1400" b="0" smtClean="0">
              <a:solidFill>
                <a:srgbClr val="000000"/>
              </a:solidFill>
            </a:endParaRPr>
          </a:p>
        </p:txBody>
      </p:sp>
    </p:spTree>
    <p:custDataLst>
      <p:tags r:id="rId1"/>
    </p:custDataLst>
    <p:extLst>
      <p:ext uri="{BB962C8B-B14F-4D97-AF65-F5344CB8AC3E}">
        <p14:creationId xmlns:p14="http://schemas.microsoft.com/office/powerpoint/2010/main" val="110942181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62000"/>
            <a:ext cx="866373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011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550863" y="165100"/>
            <a:ext cx="8169275" cy="685800"/>
          </a:xfrm>
        </p:spPr>
        <p:txBody>
          <a:bodyPr/>
          <a:lstStyle/>
          <a:p>
            <a:r>
              <a:rPr lang="en-US" smtClean="0"/>
              <a:t>Types of Web Mining</a:t>
            </a:r>
          </a:p>
        </p:txBody>
      </p:sp>
      <p:sp>
        <p:nvSpPr>
          <p:cNvPr id="796675" name="Rectangle 3"/>
          <p:cNvSpPr>
            <a:spLocks noChangeArrowheads="1"/>
          </p:cNvSpPr>
          <p:nvPr/>
        </p:nvSpPr>
        <p:spPr bwMode="auto">
          <a:xfrm>
            <a:off x="555625" y="2708275"/>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Content</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796676" name="Rectangle 4"/>
          <p:cNvSpPr>
            <a:spLocks noChangeArrowheads="1"/>
          </p:cNvSpPr>
          <p:nvPr/>
        </p:nvSpPr>
        <p:spPr bwMode="auto">
          <a:xfrm>
            <a:off x="6575425" y="2703513"/>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Structure</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796677" name="Rectangle 5"/>
          <p:cNvSpPr>
            <a:spLocks noChangeArrowheads="1"/>
          </p:cNvSpPr>
          <p:nvPr/>
        </p:nvSpPr>
        <p:spPr bwMode="auto">
          <a:xfrm>
            <a:off x="3578225" y="2668588"/>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Usage</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796678" name="Rectangle 6"/>
          <p:cNvSpPr>
            <a:spLocks noChangeArrowheads="1"/>
          </p:cNvSpPr>
          <p:nvPr/>
        </p:nvSpPr>
        <p:spPr bwMode="auto">
          <a:xfrm>
            <a:off x="3576638" y="1069975"/>
            <a:ext cx="1930400" cy="598488"/>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Mining</a:t>
            </a:r>
          </a:p>
        </p:txBody>
      </p:sp>
      <p:cxnSp>
        <p:nvCxnSpPr>
          <p:cNvPr id="37895" name="AutoShape 7"/>
          <p:cNvCxnSpPr>
            <a:cxnSpLocks noChangeShapeType="1"/>
            <a:stCxn id="796678" idx="2"/>
            <a:endCxn id="796675" idx="0"/>
          </p:cNvCxnSpPr>
          <p:nvPr/>
        </p:nvCxnSpPr>
        <p:spPr bwMode="auto">
          <a:xfrm flipH="1">
            <a:off x="1520825" y="1668463"/>
            <a:ext cx="3021013" cy="1039812"/>
          </a:xfrm>
          <a:prstGeom prst="straightConnector1">
            <a:avLst/>
          </a:prstGeom>
          <a:noFill/>
          <a:ln w="9525">
            <a:solidFill>
              <a:srgbClr val="CC3300"/>
            </a:solidFill>
            <a:round/>
            <a:headEnd/>
            <a:tailEnd type="triangle" w="med" len="med"/>
          </a:ln>
        </p:spPr>
      </p:cxnSp>
      <p:cxnSp>
        <p:nvCxnSpPr>
          <p:cNvPr id="37896" name="AutoShape 8"/>
          <p:cNvCxnSpPr>
            <a:cxnSpLocks noChangeShapeType="1"/>
            <a:stCxn id="796678" idx="2"/>
            <a:endCxn id="796677" idx="0"/>
          </p:cNvCxnSpPr>
          <p:nvPr/>
        </p:nvCxnSpPr>
        <p:spPr bwMode="auto">
          <a:xfrm>
            <a:off x="4541838" y="1668463"/>
            <a:ext cx="1587" cy="1000125"/>
          </a:xfrm>
          <a:prstGeom prst="straightConnector1">
            <a:avLst/>
          </a:prstGeom>
          <a:noFill/>
          <a:ln w="9525">
            <a:solidFill>
              <a:srgbClr val="CC3300"/>
            </a:solidFill>
            <a:round/>
            <a:headEnd/>
            <a:tailEnd type="triangle" w="med" len="med"/>
          </a:ln>
        </p:spPr>
      </p:cxnSp>
      <p:cxnSp>
        <p:nvCxnSpPr>
          <p:cNvPr id="37897" name="AutoShape 9"/>
          <p:cNvCxnSpPr>
            <a:cxnSpLocks noChangeShapeType="1"/>
            <a:stCxn id="796678" idx="2"/>
            <a:endCxn id="796676" idx="0"/>
          </p:cNvCxnSpPr>
          <p:nvPr/>
        </p:nvCxnSpPr>
        <p:spPr bwMode="auto">
          <a:xfrm>
            <a:off x="4541838" y="1668463"/>
            <a:ext cx="2998787" cy="1035050"/>
          </a:xfrm>
          <a:prstGeom prst="straightConnector1">
            <a:avLst/>
          </a:prstGeom>
          <a:noFill/>
          <a:ln w="9525">
            <a:solidFill>
              <a:srgbClr val="CC3300"/>
            </a:solidFill>
            <a:round/>
            <a:headEnd/>
            <a:tailEnd type="triangle" w="med" len="med"/>
          </a:ln>
        </p:spPr>
      </p:cxnSp>
      <p:sp>
        <p:nvSpPr>
          <p:cNvPr id="37898" name="Rectangle 10"/>
          <p:cNvSpPr>
            <a:spLocks noChangeArrowheads="1"/>
          </p:cNvSpPr>
          <p:nvPr/>
        </p:nvSpPr>
        <p:spPr bwMode="auto">
          <a:xfrm>
            <a:off x="149225" y="4198938"/>
            <a:ext cx="3152775" cy="2117725"/>
          </a:xfrm>
          <a:prstGeom prst="rect">
            <a:avLst/>
          </a:prstGeom>
          <a:solidFill>
            <a:srgbClr val="EAEAEA"/>
          </a:solidFill>
          <a:ln w="9525">
            <a:solidFill>
              <a:srgbClr val="CC3300"/>
            </a:solidFill>
            <a:miter lim="800000"/>
            <a:headEnd/>
            <a:tailEnd/>
          </a:ln>
        </p:spPr>
        <p:txBody>
          <a:bodyPr>
            <a:spAutoFit/>
          </a:bodyPr>
          <a:lstStyle/>
          <a:p>
            <a:pPr eaLnBrk="0" fontAlgn="base" hangingPunct="0">
              <a:spcBef>
                <a:spcPct val="0"/>
              </a:spcBef>
              <a:spcAft>
                <a:spcPct val="0"/>
              </a:spcAft>
            </a:pPr>
            <a:r>
              <a:rPr lang="en-US">
                <a:solidFill>
                  <a:srgbClr val="000000"/>
                </a:solidFill>
                <a:latin typeface="Arial" charset="0"/>
              </a:rPr>
              <a:t>Applications:</a:t>
            </a:r>
          </a:p>
          <a:p>
            <a:pPr eaLnBrk="0" fontAlgn="base" hangingPunct="0">
              <a:spcBef>
                <a:spcPct val="0"/>
              </a:spcBef>
              <a:spcAft>
                <a:spcPct val="0"/>
              </a:spcAft>
              <a:buFontTx/>
              <a:buChar char="•"/>
            </a:pPr>
            <a:r>
              <a:rPr lang="en-US">
                <a:solidFill>
                  <a:srgbClr val="000000"/>
                </a:solidFill>
                <a:latin typeface="Arial" charset="0"/>
              </a:rPr>
              <a:t> </a:t>
            </a:r>
            <a:r>
              <a:rPr lang="en-US" sz="1600">
                <a:solidFill>
                  <a:srgbClr val="000000"/>
                </a:solidFill>
                <a:latin typeface="Arial" charset="0"/>
              </a:rPr>
              <a:t>document clustering or </a:t>
            </a:r>
            <a:br>
              <a:rPr lang="en-US" sz="1600">
                <a:solidFill>
                  <a:srgbClr val="000000"/>
                </a:solidFill>
                <a:latin typeface="Arial" charset="0"/>
              </a:rPr>
            </a:br>
            <a:r>
              <a:rPr lang="en-US" sz="1600">
                <a:solidFill>
                  <a:srgbClr val="000000"/>
                </a:solidFill>
                <a:latin typeface="Arial" charset="0"/>
              </a:rPr>
              <a:t>   categorization</a:t>
            </a:r>
          </a:p>
          <a:p>
            <a:pPr eaLnBrk="0" fontAlgn="base" hangingPunct="0">
              <a:spcBef>
                <a:spcPct val="0"/>
              </a:spcBef>
              <a:spcAft>
                <a:spcPct val="0"/>
              </a:spcAft>
              <a:buFontTx/>
              <a:buChar char="•"/>
            </a:pPr>
            <a:r>
              <a:rPr lang="en-US" sz="1600">
                <a:solidFill>
                  <a:srgbClr val="000000"/>
                </a:solidFill>
                <a:latin typeface="Arial" charset="0"/>
              </a:rPr>
              <a:t> topic identification / tracking</a:t>
            </a:r>
          </a:p>
          <a:p>
            <a:pPr eaLnBrk="0" fontAlgn="base" hangingPunct="0">
              <a:spcBef>
                <a:spcPct val="0"/>
              </a:spcBef>
              <a:spcAft>
                <a:spcPct val="0"/>
              </a:spcAft>
              <a:buFontTx/>
              <a:buChar char="•"/>
            </a:pPr>
            <a:r>
              <a:rPr lang="en-US" sz="1600">
                <a:solidFill>
                  <a:srgbClr val="000000"/>
                </a:solidFill>
                <a:latin typeface="Arial" charset="0"/>
              </a:rPr>
              <a:t> concept discovery</a:t>
            </a:r>
          </a:p>
          <a:p>
            <a:pPr eaLnBrk="0" fontAlgn="base" hangingPunct="0">
              <a:spcBef>
                <a:spcPct val="0"/>
              </a:spcBef>
              <a:spcAft>
                <a:spcPct val="0"/>
              </a:spcAft>
              <a:buFontTx/>
              <a:buChar char="•"/>
            </a:pPr>
            <a:r>
              <a:rPr lang="en-US" sz="1600">
                <a:solidFill>
                  <a:srgbClr val="000000"/>
                </a:solidFill>
                <a:latin typeface="Arial" charset="0"/>
              </a:rPr>
              <a:t> focused crawling</a:t>
            </a:r>
          </a:p>
          <a:p>
            <a:pPr eaLnBrk="0" fontAlgn="base" hangingPunct="0">
              <a:spcBef>
                <a:spcPct val="0"/>
              </a:spcBef>
              <a:spcAft>
                <a:spcPct val="0"/>
              </a:spcAft>
              <a:buFontTx/>
              <a:buChar char="•"/>
            </a:pPr>
            <a:r>
              <a:rPr lang="en-US" sz="1600">
                <a:solidFill>
                  <a:srgbClr val="000000"/>
                </a:solidFill>
                <a:latin typeface="Arial" charset="0"/>
              </a:rPr>
              <a:t> content-based personalization</a:t>
            </a:r>
          </a:p>
          <a:p>
            <a:pPr eaLnBrk="0" fontAlgn="base" hangingPunct="0">
              <a:spcBef>
                <a:spcPct val="0"/>
              </a:spcBef>
              <a:spcAft>
                <a:spcPct val="0"/>
              </a:spcAft>
              <a:buFontTx/>
              <a:buChar char="•"/>
            </a:pPr>
            <a:r>
              <a:rPr lang="en-US" sz="1600">
                <a:solidFill>
                  <a:srgbClr val="000000"/>
                </a:solidFill>
                <a:latin typeface="Arial" charset="0"/>
              </a:rPr>
              <a:t> intelligent search tools</a:t>
            </a:r>
          </a:p>
        </p:txBody>
      </p:sp>
      <p:sp>
        <p:nvSpPr>
          <p:cNvPr id="37899" name="AutoShape 11"/>
          <p:cNvSpPr>
            <a:spLocks noChangeArrowheads="1"/>
          </p:cNvSpPr>
          <p:nvPr/>
        </p:nvSpPr>
        <p:spPr bwMode="auto">
          <a:xfrm>
            <a:off x="1390650" y="3694113"/>
            <a:ext cx="255588" cy="430212"/>
          </a:xfrm>
          <a:prstGeom prst="downArrow">
            <a:avLst>
              <a:gd name="adj1" fmla="val 50000"/>
              <a:gd name="adj2" fmla="val 42081"/>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endParaRPr>
          </a:p>
        </p:txBody>
      </p:sp>
      <p:sp>
        <p:nvSpPr>
          <p:cNvPr id="37900" name="Slide Number Placeholder 3"/>
          <p:cNvSpPr>
            <a:spLocks noGrp="1"/>
          </p:cNvSpPr>
          <p:nvPr>
            <p:ph type="sldNum" sz="quarter" idx="10"/>
          </p:nvPr>
        </p:nvSpPr>
        <p:spPr>
          <a:noFill/>
        </p:spPr>
        <p:txBody>
          <a:bodyPr/>
          <a:lstStyle/>
          <a:p>
            <a:fld id="{DA6C9281-5631-404F-A195-1EDCAFEF16F9}" type="slidenum">
              <a:rPr lang="en-US" smtClean="0">
                <a:solidFill>
                  <a:srgbClr val="3333CC"/>
                </a:solidFill>
              </a:rPr>
              <a:pPr/>
              <a:t>20</a:t>
            </a:fld>
            <a:endParaRPr lang="en-US" sz="1400" b="0" smtClean="0">
              <a:solidFill>
                <a:srgbClr val="000000"/>
              </a:solidFill>
            </a:endParaRPr>
          </a:p>
        </p:txBody>
      </p:sp>
    </p:spTree>
    <p:custDataLst>
      <p:tags r:id="rId1"/>
    </p:custDataLst>
    <p:extLst>
      <p:ext uri="{BB962C8B-B14F-4D97-AF65-F5344CB8AC3E}">
        <p14:creationId xmlns:p14="http://schemas.microsoft.com/office/powerpoint/2010/main" val="282720445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550863" y="165100"/>
            <a:ext cx="8169275" cy="685800"/>
          </a:xfrm>
        </p:spPr>
        <p:txBody>
          <a:bodyPr/>
          <a:lstStyle/>
          <a:p>
            <a:r>
              <a:rPr lang="en-US" smtClean="0"/>
              <a:t>Types of Web Mining</a:t>
            </a:r>
          </a:p>
        </p:txBody>
      </p:sp>
      <p:sp>
        <p:nvSpPr>
          <p:cNvPr id="798723" name="Rectangle 3"/>
          <p:cNvSpPr>
            <a:spLocks noChangeArrowheads="1"/>
          </p:cNvSpPr>
          <p:nvPr/>
        </p:nvSpPr>
        <p:spPr bwMode="auto">
          <a:xfrm>
            <a:off x="555625" y="2708275"/>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Content</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798724" name="Rectangle 4"/>
          <p:cNvSpPr>
            <a:spLocks noChangeArrowheads="1"/>
          </p:cNvSpPr>
          <p:nvPr/>
        </p:nvSpPr>
        <p:spPr bwMode="auto">
          <a:xfrm>
            <a:off x="6575425" y="2703513"/>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Structure</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798725" name="Rectangle 5"/>
          <p:cNvSpPr>
            <a:spLocks noChangeArrowheads="1"/>
          </p:cNvSpPr>
          <p:nvPr/>
        </p:nvSpPr>
        <p:spPr bwMode="auto">
          <a:xfrm>
            <a:off x="3578225" y="2668588"/>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Usage</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798726" name="Rectangle 6"/>
          <p:cNvSpPr>
            <a:spLocks noChangeArrowheads="1"/>
          </p:cNvSpPr>
          <p:nvPr/>
        </p:nvSpPr>
        <p:spPr bwMode="auto">
          <a:xfrm>
            <a:off x="3576638" y="1069975"/>
            <a:ext cx="1930400" cy="598488"/>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Mining</a:t>
            </a:r>
          </a:p>
        </p:txBody>
      </p:sp>
      <p:cxnSp>
        <p:nvCxnSpPr>
          <p:cNvPr id="38919" name="AutoShape 7"/>
          <p:cNvCxnSpPr>
            <a:cxnSpLocks noChangeShapeType="1"/>
            <a:stCxn id="798726" idx="2"/>
            <a:endCxn id="798723" idx="0"/>
          </p:cNvCxnSpPr>
          <p:nvPr/>
        </p:nvCxnSpPr>
        <p:spPr bwMode="auto">
          <a:xfrm flipH="1">
            <a:off x="1520825" y="1668463"/>
            <a:ext cx="3021013" cy="1039812"/>
          </a:xfrm>
          <a:prstGeom prst="straightConnector1">
            <a:avLst/>
          </a:prstGeom>
          <a:noFill/>
          <a:ln w="9525">
            <a:solidFill>
              <a:srgbClr val="CC3300"/>
            </a:solidFill>
            <a:round/>
            <a:headEnd/>
            <a:tailEnd type="triangle" w="med" len="med"/>
          </a:ln>
        </p:spPr>
      </p:cxnSp>
      <p:cxnSp>
        <p:nvCxnSpPr>
          <p:cNvPr id="38920" name="AutoShape 8"/>
          <p:cNvCxnSpPr>
            <a:cxnSpLocks noChangeShapeType="1"/>
            <a:stCxn id="798726" idx="2"/>
            <a:endCxn id="798725" idx="0"/>
          </p:cNvCxnSpPr>
          <p:nvPr/>
        </p:nvCxnSpPr>
        <p:spPr bwMode="auto">
          <a:xfrm>
            <a:off x="4541838" y="1668463"/>
            <a:ext cx="1587" cy="1000125"/>
          </a:xfrm>
          <a:prstGeom prst="straightConnector1">
            <a:avLst/>
          </a:prstGeom>
          <a:noFill/>
          <a:ln w="9525">
            <a:solidFill>
              <a:srgbClr val="CC3300"/>
            </a:solidFill>
            <a:round/>
            <a:headEnd/>
            <a:tailEnd type="triangle" w="med" len="med"/>
          </a:ln>
        </p:spPr>
      </p:cxnSp>
      <p:cxnSp>
        <p:nvCxnSpPr>
          <p:cNvPr id="38921" name="AutoShape 9"/>
          <p:cNvCxnSpPr>
            <a:cxnSpLocks noChangeShapeType="1"/>
            <a:stCxn id="798726" idx="2"/>
            <a:endCxn id="798724" idx="0"/>
          </p:cNvCxnSpPr>
          <p:nvPr/>
        </p:nvCxnSpPr>
        <p:spPr bwMode="auto">
          <a:xfrm>
            <a:off x="4541838" y="1668463"/>
            <a:ext cx="2998787" cy="1035050"/>
          </a:xfrm>
          <a:prstGeom prst="straightConnector1">
            <a:avLst/>
          </a:prstGeom>
          <a:noFill/>
          <a:ln w="9525">
            <a:solidFill>
              <a:srgbClr val="CC3300"/>
            </a:solidFill>
            <a:round/>
            <a:headEnd/>
            <a:tailEnd type="triangle" w="med" len="med"/>
          </a:ln>
        </p:spPr>
      </p:cxnSp>
      <p:sp>
        <p:nvSpPr>
          <p:cNvPr id="38922" name="Rectangle 10"/>
          <p:cNvSpPr>
            <a:spLocks noChangeArrowheads="1"/>
          </p:cNvSpPr>
          <p:nvPr/>
        </p:nvSpPr>
        <p:spPr bwMode="auto">
          <a:xfrm>
            <a:off x="3375025" y="4164013"/>
            <a:ext cx="2422525" cy="1474787"/>
          </a:xfrm>
          <a:prstGeom prst="rect">
            <a:avLst/>
          </a:prstGeom>
          <a:solidFill>
            <a:srgbClr val="EAEAEA"/>
          </a:solidFill>
          <a:ln w="9525">
            <a:solidFill>
              <a:srgbClr val="CC3300"/>
            </a:solidFill>
            <a:miter lim="800000"/>
            <a:headEnd/>
            <a:tailEnd/>
          </a:ln>
        </p:spPr>
        <p:txBody>
          <a:bodyPr>
            <a:spAutoFit/>
          </a:bodyPr>
          <a:lstStyle/>
          <a:p>
            <a:pPr eaLnBrk="0" fontAlgn="base" hangingPunct="0">
              <a:spcBef>
                <a:spcPct val="0"/>
              </a:spcBef>
              <a:spcAft>
                <a:spcPct val="0"/>
              </a:spcAft>
            </a:pPr>
            <a:r>
              <a:rPr lang="en-US">
                <a:solidFill>
                  <a:srgbClr val="000000"/>
                </a:solidFill>
                <a:latin typeface="Arial" charset="0"/>
              </a:rPr>
              <a:t>Extracting interesting patterns from user interactions with resources on one or more Web sites</a:t>
            </a:r>
          </a:p>
        </p:txBody>
      </p:sp>
      <p:sp>
        <p:nvSpPr>
          <p:cNvPr id="38923" name="AutoShape 11"/>
          <p:cNvSpPr>
            <a:spLocks noChangeArrowheads="1"/>
          </p:cNvSpPr>
          <p:nvPr/>
        </p:nvSpPr>
        <p:spPr bwMode="auto">
          <a:xfrm>
            <a:off x="4452938" y="3667125"/>
            <a:ext cx="255587" cy="430213"/>
          </a:xfrm>
          <a:prstGeom prst="downArrow">
            <a:avLst>
              <a:gd name="adj1" fmla="val 50000"/>
              <a:gd name="adj2" fmla="val 42081"/>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endParaRPr>
          </a:p>
        </p:txBody>
      </p:sp>
      <p:sp>
        <p:nvSpPr>
          <p:cNvPr id="38924" name="Slide Number Placeholder 3"/>
          <p:cNvSpPr>
            <a:spLocks noGrp="1"/>
          </p:cNvSpPr>
          <p:nvPr>
            <p:ph type="sldNum" sz="quarter" idx="10"/>
          </p:nvPr>
        </p:nvSpPr>
        <p:spPr>
          <a:noFill/>
        </p:spPr>
        <p:txBody>
          <a:bodyPr/>
          <a:lstStyle/>
          <a:p>
            <a:fld id="{F77FFB21-3A33-4D16-86DE-4352005DFE53}" type="slidenum">
              <a:rPr lang="en-US" smtClean="0">
                <a:solidFill>
                  <a:srgbClr val="3333CC"/>
                </a:solidFill>
              </a:rPr>
              <a:pPr/>
              <a:t>21</a:t>
            </a:fld>
            <a:endParaRPr lang="en-US" sz="1400" b="0" smtClean="0">
              <a:solidFill>
                <a:srgbClr val="000000"/>
              </a:solidFill>
            </a:endParaRPr>
          </a:p>
        </p:txBody>
      </p:sp>
    </p:spTree>
    <p:custDataLst>
      <p:tags r:id="rId1"/>
    </p:custDataLst>
    <p:extLst>
      <p:ext uri="{BB962C8B-B14F-4D97-AF65-F5344CB8AC3E}">
        <p14:creationId xmlns:p14="http://schemas.microsoft.com/office/powerpoint/2010/main" val="114862049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550863" y="165100"/>
            <a:ext cx="8169275" cy="685800"/>
          </a:xfrm>
        </p:spPr>
        <p:txBody>
          <a:bodyPr/>
          <a:lstStyle/>
          <a:p>
            <a:r>
              <a:rPr lang="en-US" smtClean="0"/>
              <a:t>Types of Web Mining</a:t>
            </a:r>
          </a:p>
        </p:txBody>
      </p:sp>
      <p:sp>
        <p:nvSpPr>
          <p:cNvPr id="800771" name="Rectangle 3"/>
          <p:cNvSpPr>
            <a:spLocks noChangeArrowheads="1"/>
          </p:cNvSpPr>
          <p:nvPr/>
        </p:nvSpPr>
        <p:spPr bwMode="auto">
          <a:xfrm>
            <a:off x="555625" y="2708275"/>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Content</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800772" name="Rectangle 4"/>
          <p:cNvSpPr>
            <a:spLocks noChangeArrowheads="1"/>
          </p:cNvSpPr>
          <p:nvPr/>
        </p:nvSpPr>
        <p:spPr bwMode="auto">
          <a:xfrm>
            <a:off x="6575425" y="2703513"/>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Structure</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800773" name="Rectangle 5"/>
          <p:cNvSpPr>
            <a:spLocks noChangeArrowheads="1"/>
          </p:cNvSpPr>
          <p:nvPr/>
        </p:nvSpPr>
        <p:spPr bwMode="auto">
          <a:xfrm>
            <a:off x="3578225" y="2668588"/>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Usage</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800774" name="Rectangle 6"/>
          <p:cNvSpPr>
            <a:spLocks noChangeArrowheads="1"/>
          </p:cNvSpPr>
          <p:nvPr/>
        </p:nvSpPr>
        <p:spPr bwMode="auto">
          <a:xfrm>
            <a:off x="3576638" y="1069975"/>
            <a:ext cx="1930400" cy="598488"/>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Mining</a:t>
            </a:r>
          </a:p>
        </p:txBody>
      </p:sp>
      <p:cxnSp>
        <p:nvCxnSpPr>
          <p:cNvPr id="39943" name="AutoShape 7"/>
          <p:cNvCxnSpPr>
            <a:cxnSpLocks noChangeShapeType="1"/>
            <a:stCxn id="800774" idx="2"/>
            <a:endCxn id="800771" idx="0"/>
          </p:cNvCxnSpPr>
          <p:nvPr/>
        </p:nvCxnSpPr>
        <p:spPr bwMode="auto">
          <a:xfrm flipH="1">
            <a:off x="1520825" y="1668463"/>
            <a:ext cx="3021013" cy="1039812"/>
          </a:xfrm>
          <a:prstGeom prst="straightConnector1">
            <a:avLst/>
          </a:prstGeom>
          <a:noFill/>
          <a:ln w="9525">
            <a:solidFill>
              <a:srgbClr val="CC3300"/>
            </a:solidFill>
            <a:round/>
            <a:headEnd/>
            <a:tailEnd type="triangle" w="med" len="med"/>
          </a:ln>
        </p:spPr>
      </p:cxnSp>
      <p:cxnSp>
        <p:nvCxnSpPr>
          <p:cNvPr id="39944" name="AutoShape 8"/>
          <p:cNvCxnSpPr>
            <a:cxnSpLocks noChangeShapeType="1"/>
            <a:stCxn id="800774" idx="2"/>
            <a:endCxn id="800773" idx="0"/>
          </p:cNvCxnSpPr>
          <p:nvPr/>
        </p:nvCxnSpPr>
        <p:spPr bwMode="auto">
          <a:xfrm>
            <a:off x="4541838" y="1668463"/>
            <a:ext cx="1587" cy="1000125"/>
          </a:xfrm>
          <a:prstGeom prst="straightConnector1">
            <a:avLst/>
          </a:prstGeom>
          <a:noFill/>
          <a:ln w="9525">
            <a:solidFill>
              <a:srgbClr val="CC3300"/>
            </a:solidFill>
            <a:round/>
            <a:headEnd/>
            <a:tailEnd type="triangle" w="med" len="med"/>
          </a:ln>
        </p:spPr>
      </p:cxnSp>
      <p:cxnSp>
        <p:nvCxnSpPr>
          <p:cNvPr id="39945" name="AutoShape 9"/>
          <p:cNvCxnSpPr>
            <a:cxnSpLocks noChangeShapeType="1"/>
            <a:stCxn id="800774" idx="2"/>
            <a:endCxn id="800772" idx="0"/>
          </p:cNvCxnSpPr>
          <p:nvPr/>
        </p:nvCxnSpPr>
        <p:spPr bwMode="auto">
          <a:xfrm>
            <a:off x="4541838" y="1668463"/>
            <a:ext cx="2998787" cy="1035050"/>
          </a:xfrm>
          <a:prstGeom prst="straightConnector1">
            <a:avLst/>
          </a:prstGeom>
          <a:noFill/>
          <a:ln w="9525">
            <a:solidFill>
              <a:srgbClr val="CC3300"/>
            </a:solidFill>
            <a:round/>
            <a:headEnd/>
            <a:tailEnd type="triangle" w="med" len="med"/>
          </a:ln>
        </p:spPr>
      </p:cxnSp>
      <p:sp>
        <p:nvSpPr>
          <p:cNvPr id="39946" name="Rectangle 10"/>
          <p:cNvSpPr>
            <a:spLocks noChangeArrowheads="1"/>
          </p:cNvSpPr>
          <p:nvPr/>
        </p:nvSpPr>
        <p:spPr bwMode="auto">
          <a:xfrm>
            <a:off x="2798763" y="4164013"/>
            <a:ext cx="3768725" cy="1812925"/>
          </a:xfrm>
          <a:prstGeom prst="rect">
            <a:avLst/>
          </a:prstGeom>
          <a:solidFill>
            <a:srgbClr val="EAEAEA"/>
          </a:solidFill>
          <a:ln w="9525">
            <a:solidFill>
              <a:srgbClr val="CC3300"/>
            </a:solidFill>
            <a:miter lim="800000"/>
            <a:headEnd/>
            <a:tailEnd/>
          </a:ln>
        </p:spPr>
        <p:txBody>
          <a:bodyPr>
            <a:spAutoFit/>
          </a:bodyPr>
          <a:lstStyle/>
          <a:p>
            <a:pPr eaLnBrk="0" fontAlgn="base" hangingPunct="0">
              <a:spcBef>
                <a:spcPct val="0"/>
              </a:spcBef>
              <a:spcAft>
                <a:spcPct val="0"/>
              </a:spcAft>
            </a:pPr>
            <a:r>
              <a:rPr lang="en-US" sz="1600">
                <a:solidFill>
                  <a:srgbClr val="000000"/>
                </a:solidFill>
                <a:latin typeface="Arial" charset="0"/>
              </a:rPr>
              <a:t>Applications:</a:t>
            </a:r>
          </a:p>
          <a:p>
            <a:pPr eaLnBrk="0" fontAlgn="base" hangingPunct="0">
              <a:spcBef>
                <a:spcPct val="0"/>
              </a:spcBef>
              <a:spcAft>
                <a:spcPct val="0"/>
              </a:spcAft>
              <a:buFontTx/>
              <a:buChar char="•"/>
            </a:pPr>
            <a:r>
              <a:rPr lang="en-US" sz="1600">
                <a:solidFill>
                  <a:srgbClr val="000000"/>
                </a:solidFill>
                <a:latin typeface="Arial" charset="0"/>
              </a:rPr>
              <a:t> user and customer behavior modeling</a:t>
            </a:r>
          </a:p>
          <a:p>
            <a:pPr eaLnBrk="0" fontAlgn="base" hangingPunct="0">
              <a:spcBef>
                <a:spcPct val="0"/>
              </a:spcBef>
              <a:spcAft>
                <a:spcPct val="0"/>
              </a:spcAft>
              <a:buFontTx/>
              <a:buChar char="•"/>
            </a:pPr>
            <a:r>
              <a:rPr lang="en-US" sz="1600">
                <a:solidFill>
                  <a:srgbClr val="000000"/>
                </a:solidFill>
                <a:latin typeface="Arial" charset="0"/>
              </a:rPr>
              <a:t> Web site optimization</a:t>
            </a:r>
          </a:p>
          <a:p>
            <a:pPr eaLnBrk="0" fontAlgn="base" hangingPunct="0">
              <a:spcBef>
                <a:spcPct val="0"/>
              </a:spcBef>
              <a:spcAft>
                <a:spcPct val="0"/>
              </a:spcAft>
              <a:buFontTx/>
              <a:buChar char="•"/>
            </a:pPr>
            <a:r>
              <a:rPr lang="en-US" sz="1600">
                <a:solidFill>
                  <a:srgbClr val="000000"/>
                </a:solidFill>
                <a:latin typeface="Arial" charset="0"/>
              </a:rPr>
              <a:t> e-customer relationship management</a:t>
            </a:r>
          </a:p>
          <a:p>
            <a:pPr eaLnBrk="0" fontAlgn="base" hangingPunct="0">
              <a:spcBef>
                <a:spcPct val="0"/>
              </a:spcBef>
              <a:spcAft>
                <a:spcPct val="0"/>
              </a:spcAft>
              <a:buFontTx/>
              <a:buChar char="•"/>
            </a:pPr>
            <a:r>
              <a:rPr lang="en-US" sz="1600">
                <a:solidFill>
                  <a:srgbClr val="000000"/>
                </a:solidFill>
                <a:latin typeface="Arial" charset="0"/>
              </a:rPr>
              <a:t> Web marketing</a:t>
            </a:r>
          </a:p>
          <a:p>
            <a:pPr eaLnBrk="0" fontAlgn="base" hangingPunct="0">
              <a:spcBef>
                <a:spcPct val="0"/>
              </a:spcBef>
              <a:spcAft>
                <a:spcPct val="0"/>
              </a:spcAft>
              <a:buFontTx/>
              <a:buChar char="•"/>
            </a:pPr>
            <a:r>
              <a:rPr lang="en-US" sz="1600">
                <a:solidFill>
                  <a:srgbClr val="000000"/>
                </a:solidFill>
                <a:latin typeface="Arial" charset="0"/>
              </a:rPr>
              <a:t> targeted advertising</a:t>
            </a:r>
          </a:p>
          <a:p>
            <a:pPr eaLnBrk="0" fontAlgn="base" hangingPunct="0">
              <a:spcBef>
                <a:spcPct val="0"/>
              </a:spcBef>
              <a:spcAft>
                <a:spcPct val="0"/>
              </a:spcAft>
              <a:buFontTx/>
              <a:buChar char="•"/>
            </a:pPr>
            <a:r>
              <a:rPr lang="en-US" sz="1600">
                <a:solidFill>
                  <a:srgbClr val="000000"/>
                </a:solidFill>
                <a:latin typeface="Arial" charset="0"/>
              </a:rPr>
              <a:t> recommender systems</a:t>
            </a:r>
          </a:p>
        </p:txBody>
      </p:sp>
      <p:sp>
        <p:nvSpPr>
          <p:cNvPr id="39947" name="AutoShape 11"/>
          <p:cNvSpPr>
            <a:spLocks noChangeArrowheads="1"/>
          </p:cNvSpPr>
          <p:nvPr/>
        </p:nvSpPr>
        <p:spPr bwMode="auto">
          <a:xfrm>
            <a:off x="4452938" y="3667125"/>
            <a:ext cx="255587" cy="430213"/>
          </a:xfrm>
          <a:prstGeom prst="downArrow">
            <a:avLst>
              <a:gd name="adj1" fmla="val 50000"/>
              <a:gd name="adj2" fmla="val 42081"/>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endParaRPr>
          </a:p>
        </p:txBody>
      </p:sp>
      <p:sp>
        <p:nvSpPr>
          <p:cNvPr id="39948" name="Slide Number Placeholder 3"/>
          <p:cNvSpPr>
            <a:spLocks noGrp="1"/>
          </p:cNvSpPr>
          <p:nvPr>
            <p:ph type="sldNum" sz="quarter" idx="10"/>
          </p:nvPr>
        </p:nvSpPr>
        <p:spPr>
          <a:noFill/>
        </p:spPr>
        <p:txBody>
          <a:bodyPr/>
          <a:lstStyle/>
          <a:p>
            <a:fld id="{8F97A63E-5743-4278-A324-C8240325AEB7}" type="slidenum">
              <a:rPr lang="en-US" smtClean="0">
                <a:solidFill>
                  <a:srgbClr val="3333CC"/>
                </a:solidFill>
              </a:rPr>
              <a:pPr/>
              <a:t>22</a:t>
            </a:fld>
            <a:endParaRPr lang="en-US" sz="1400" b="0" smtClean="0">
              <a:solidFill>
                <a:srgbClr val="000000"/>
              </a:solidFill>
            </a:endParaRPr>
          </a:p>
        </p:txBody>
      </p:sp>
    </p:spTree>
    <p:custDataLst>
      <p:tags r:id="rId1"/>
    </p:custDataLst>
    <p:extLst>
      <p:ext uri="{BB962C8B-B14F-4D97-AF65-F5344CB8AC3E}">
        <p14:creationId xmlns:p14="http://schemas.microsoft.com/office/powerpoint/2010/main" val="326545786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550863" y="165100"/>
            <a:ext cx="8169275" cy="685800"/>
          </a:xfrm>
        </p:spPr>
        <p:txBody>
          <a:bodyPr/>
          <a:lstStyle/>
          <a:p>
            <a:r>
              <a:rPr lang="en-US" smtClean="0"/>
              <a:t>Types of Web Mining</a:t>
            </a:r>
          </a:p>
        </p:txBody>
      </p:sp>
      <p:sp>
        <p:nvSpPr>
          <p:cNvPr id="802819" name="Rectangle 3"/>
          <p:cNvSpPr>
            <a:spLocks noChangeArrowheads="1"/>
          </p:cNvSpPr>
          <p:nvPr/>
        </p:nvSpPr>
        <p:spPr bwMode="auto">
          <a:xfrm>
            <a:off x="555625" y="2708275"/>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Content</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802820" name="Rectangle 4"/>
          <p:cNvSpPr>
            <a:spLocks noChangeArrowheads="1"/>
          </p:cNvSpPr>
          <p:nvPr/>
        </p:nvSpPr>
        <p:spPr bwMode="auto">
          <a:xfrm>
            <a:off x="6575425" y="2703513"/>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Structure</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802821" name="Rectangle 5"/>
          <p:cNvSpPr>
            <a:spLocks noChangeArrowheads="1"/>
          </p:cNvSpPr>
          <p:nvPr/>
        </p:nvSpPr>
        <p:spPr bwMode="auto">
          <a:xfrm>
            <a:off x="3578225" y="2668588"/>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Usage</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802822" name="Rectangle 6"/>
          <p:cNvSpPr>
            <a:spLocks noChangeArrowheads="1"/>
          </p:cNvSpPr>
          <p:nvPr/>
        </p:nvSpPr>
        <p:spPr bwMode="auto">
          <a:xfrm>
            <a:off x="3576638" y="1069975"/>
            <a:ext cx="1930400" cy="598488"/>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Mining</a:t>
            </a:r>
          </a:p>
        </p:txBody>
      </p:sp>
      <p:cxnSp>
        <p:nvCxnSpPr>
          <p:cNvPr id="40967" name="AutoShape 7"/>
          <p:cNvCxnSpPr>
            <a:cxnSpLocks noChangeShapeType="1"/>
            <a:stCxn id="802822" idx="2"/>
            <a:endCxn id="802819" idx="0"/>
          </p:cNvCxnSpPr>
          <p:nvPr/>
        </p:nvCxnSpPr>
        <p:spPr bwMode="auto">
          <a:xfrm flipH="1">
            <a:off x="1520825" y="1668463"/>
            <a:ext cx="3021013" cy="1039812"/>
          </a:xfrm>
          <a:prstGeom prst="straightConnector1">
            <a:avLst/>
          </a:prstGeom>
          <a:noFill/>
          <a:ln w="9525">
            <a:solidFill>
              <a:srgbClr val="CC3300"/>
            </a:solidFill>
            <a:round/>
            <a:headEnd/>
            <a:tailEnd type="triangle" w="med" len="med"/>
          </a:ln>
        </p:spPr>
      </p:cxnSp>
      <p:cxnSp>
        <p:nvCxnSpPr>
          <p:cNvPr id="40968" name="AutoShape 8"/>
          <p:cNvCxnSpPr>
            <a:cxnSpLocks noChangeShapeType="1"/>
            <a:stCxn id="802822" idx="2"/>
            <a:endCxn id="802821" idx="0"/>
          </p:cNvCxnSpPr>
          <p:nvPr/>
        </p:nvCxnSpPr>
        <p:spPr bwMode="auto">
          <a:xfrm>
            <a:off x="4541838" y="1668463"/>
            <a:ext cx="1587" cy="1000125"/>
          </a:xfrm>
          <a:prstGeom prst="straightConnector1">
            <a:avLst/>
          </a:prstGeom>
          <a:noFill/>
          <a:ln w="9525">
            <a:solidFill>
              <a:srgbClr val="CC3300"/>
            </a:solidFill>
            <a:round/>
            <a:headEnd/>
            <a:tailEnd type="triangle" w="med" len="med"/>
          </a:ln>
        </p:spPr>
      </p:cxnSp>
      <p:cxnSp>
        <p:nvCxnSpPr>
          <p:cNvPr id="40969" name="AutoShape 9"/>
          <p:cNvCxnSpPr>
            <a:cxnSpLocks noChangeShapeType="1"/>
            <a:stCxn id="802822" idx="2"/>
            <a:endCxn id="802820" idx="0"/>
          </p:cNvCxnSpPr>
          <p:nvPr/>
        </p:nvCxnSpPr>
        <p:spPr bwMode="auto">
          <a:xfrm>
            <a:off x="4541838" y="1668463"/>
            <a:ext cx="2998787" cy="1035050"/>
          </a:xfrm>
          <a:prstGeom prst="straightConnector1">
            <a:avLst/>
          </a:prstGeom>
          <a:noFill/>
          <a:ln w="9525">
            <a:solidFill>
              <a:srgbClr val="CC3300"/>
            </a:solidFill>
            <a:round/>
            <a:headEnd/>
            <a:tailEnd type="triangle" w="med" len="med"/>
          </a:ln>
        </p:spPr>
      </p:cxnSp>
      <p:sp>
        <p:nvSpPr>
          <p:cNvPr id="40970" name="Rectangle 10"/>
          <p:cNvSpPr>
            <a:spLocks noChangeArrowheads="1"/>
          </p:cNvSpPr>
          <p:nvPr/>
        </p:nvSpPr>
        <p:spPr bwMode="auto">
          <a:xfrm>
            <a:off x="6354763" y="4181475"/>
            <a:ext cx="2422525" cy="1474788"/>
          </a:xfrm>
          <a:prstGeom prst="rect">
            <a:avLst/>
          </a:prstGeom>
          <a:solidFill>
            <a:srgbClr val="EAEAEA"/>
          </a:solidFill>
          <a:ln w="9525">
            <a:solidFill>
              <a:srgbClr val="CC3300"/>
            </a:solidFill>
            <a:miter lim="800000"/>
            <a:headEnd/>
            <a:tailEnd/>
          </a:ln>
        </p:spPr>
        <p:txBody>
          <a:bodyPr>
            <a:spAutoFit/>
          </a:bodyPr>
          <a:lstStyle/>
          <a:p>
            <a:pPr eaLnBrk="0" fontAlgn="base" hangingPunct="0">
              <a:spcBef>
                <a:spcPct val="0"/>
              </a:spcBef>
              <a:spcAft>
                <a:spcPct val="0"/>
              </a:spcAft>
            </a:pPr>
            <a:r>
              <a:rPr lang="en-US">
                <a:solidFill>
                  <a:srgbClr val="000000"/>
                </a:solidFill>
                <a:latin typeface="Arial" charset="0"/>
              </a:rPr>
              <a:t>Discovering useful patterns from the hyperlink structure connecting Web sites or Web resources</a:t>
            </a:r>
          </a:p>
        </p:txBody>
      </p:sp>
      <p:sp>
        <p:nvSpPr>
          <p:cNvPr id="40971" name="AutoShape 11"/>
          <p:cNvSpPr>
            <a:spLocks noChangeArrowheads="1"/>
          </p:cNvSpPr>
          <p:nvPr/>
        </p:nvSpPr>
        <p:spPr bwMode="auto">
          <a:xfrm>
            <a:off x="7432675" y="3684588"/>
            <a:ext cx="255588" cy="430212"/>
          </a:xfrm>
          <a:prstGeom prst="downArrow">
            <a:avLst>
              <a:gd name="adj1" fmla="val 50000"/>
              <a:gd name="adj2" fmla="val 42081"/>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endParaRPr>
          </a:p>
        </p:txBody>
      </p:sp>
      <p:sp>
        <p:nvSpPr>
          <p:cNvPr id="40972" name="Slide Number Placeholder 3"/>
          <p:cNvSpPr>
            <a:spLocks noGrp="1"/>
          </p:cNvSpPr>
          <p:nvPr>
            <p:ph type="sldNum" sz="quarter" idx="10"/>
          </p:nvPr>
        </p:nvSpPr>
        <p:spPr>
          <a:noFill/>
        </p:spPr>
        <p:txBody>
          <a:bodyPr/>
          <a:lstStyle/>
          <a:p>
            <a:fld id="{F3881337-3A17-40E7-A6A3-47AFDD4F0E21}" type="slidenum">
              <a:rPr lang="en-US" smtClean="0">
                <a:solidFill>
                  <a:srgbClr val="3333CC"/>
                </a:solidFill>
              </a:rPr>
              <a:pPr/>
              <a:t>23</a:t>
            </a:fld>
            <a:endParaRPr lang="en-US" sz="1400" b="0" smtClean="0">
              <a:solidFill>
                <a:srgbClr val="000000"/>
              </a:solidFill>
            </a:endParaRPr>
          </a:p>
        </p:txBody>
      </p:sp>
    </p:spTree>
    <p:custDataLst>
      <p:tags r:id="rId1"/>
    </p:custDataLst>
    <p:extLst>
      <p:ext uri="{BB962C8B-B14F-4D97-AF65-F5344CB8AC3E}">
        <p14:creationId xmlns:p14="http://schemas.microsoft.com/office/powerpoint/2010/main" val="239376621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550863" y="165100"/>
            <a:ext cx="8169275" cy="685800"/>
          </a:xfrm>
        </p:spPr>
        <p:txBody>
          <a:bodyPr/>
          <a:lstStyle/>
          <a:p>
            <a:r>
              <a:rPr lang="en-US" smtClean="0"/>
              <a:t>Types of Web Mining</a:t>
            </a:r>
          </a:p>
        </p:txBody>
      </p:sp>
      <p:sp>
        <p:nvSpPr>
          <p:cNvPr id="804867" name="Rectangle 3"/>
          <p:cNvSpPr>
            <a:spLocks noChangeArrowheads="1"/>
          </p:cNvSpPr>
          <p:nvPr/>
        </p:nvSpPr>
        <p:spPr bwMode="auto">
          <a:xfrm>
            <a:off x="555625" y="2708275"/>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Content</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804868" name="Rectangle 4"/>
          <p:cNvSpPr>
            <a:spLocks noChangeArrowheads="1"/>
          </p:cNvSpPr>
          <p:nvPr/>
        </p:nvSpPr>
        <p:spPr bwMode="auto">
          <a:xfrm>
            <a:off x="6575425" y="2703513"/>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Structure</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804869" name="Rectangle 5"/>
          <p:cNvSpPr>
            <a:spLocks noChangeArrowheads="1"/>
          </p:cNvSpPr>
          <p:nvPr/>
        </p:nvSpPr>
        <p:spPr bwMode="auto">
          <a:xfrm>
            <a:off x="3578225" y="2668588"/>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Usage</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804870" name="Rectangle 6"/>
          <p:cNvSpPr>
            <a:spLocks noChangeArrowheads="1"/>
          </p:cNvSpPr>
          <p:nvPr/>
        </p:nvSpPr>
        <p:spPr bwMode="auto">
          <a:xfrm>
            <a:off x="3576638" y="1069975"/>
            <a:ext cx="1930400" cy="598488"/>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Mining</a:t>
            </a:r>
          </a:p>
        </p:txBody>
      </p:sp>
      <p:cxnSp>
        <p:nvCxnSpPr>
          <p:cNvPr id="41991" name="AutoShape 7"/>
          <p:cNvCxnSpPr>
            <a:cxnSpLocks noChangeShapeType="1"/>
            <a:stCxn id="804870" idx="2"/>
            <a:endCxn id="804867" idx="0"/>
          </p:cNvCxnSpPr>
          <p:nvPr/>
        </p:nvCxnSpPr>
        <p:spPr bwMode="auto">
          <a:xfrm flipH="1">
            <a:off x="1520825" y="1668463"/>
            <a:ext cx="3021013" cy="1039812"/>
          </a:xfrm>
          <a:prstGeom prst="straightConnector1">
            <a:avLst/>
          </a:prstGeom>
          <a:noFill/>
          <a:ln w="9525">
            <a:solidFill>
              <a:srgbClr val="CC3300"/>
            </a:solidFill>
            <a:round/>
            <a:headEnd/>
            <a:tailEnd type="triangle" w="med" len="med"/>
          </a:ln>
        </p:spPr>
      </p:cxnSp>
      <p:cxnSp>
        <p:nvCxnSpPr>
          <p:cNvPr id="41992" name="AutoShape 8"/>
          <p:cNvCxnSpPr>
            <a:cxnSpLocks noChangeShapeType="1"/>
            <a:stCxn id="804870" idx="2"/>
            <a:endCxn id="804869" idx="0"/>
          </p:cNvCxnSpPr>
          <p:nvPr/>
        </p:nvCxnSpPr>
        <p:spPr bwMode="auto">
          <a:xfrm>
            <a:off x="4541838" y="1668463"/>
            <a:ext cx="1587" cy="1000125"/>
          </a:xfrm>
          <a:prstGeom prst="straightConnector1">
            <a:avLst/>
          </a:prstGeom>
          <a:noFill/>
          <a:ln w="9525">
            <a:solidFill>
              <a:srgbClr val="CC3300"/>
            </a:solidFill>
            <a:round/>
            <a:headEnd/>
            <a:tailEnd type="triangle" w="med" len="med"/>
          </a:ln>
        </p:spPr>
      </p:cxnSp>
      <p:cxnSp>
        <p:nvCxnSpPr>
          <p:cNvPr id="41993" name="AutoShape 9"/>
          <p:cNvCxnSpPr>
            <a:cxnSpLocks noChangeShapeType="1"/>
            <a:stCxn id="804870" idx="2"/>
            <a:endCxn id="804868" idx="0"/>
          </p:cNvCxnSpPr>
          <p:nvPr/>
        </p:nvCxnSpPr>
        <p:spPr bwMode="auto">
          <a:xfrm>
            <a:off x="4541838" y="1668463"/>
            <a:ext cx="2998787" cy="1035050"/>
          </a:xfrm>
          <a:prstGeom prst="straightConnector1">
            <a:avLst/>
          </a:prstGeom>
          <a:noFill/>
          <a:ln w="9525">
            <a:solidFill>
              <a:srgbClr val="CC3300"/>
            </a:solidFill>
            <a:round/>
            <a:headEnd/>
            <a:tailEnd type="triangle" w="med" len="med"/>
          </a:ln>
        </p:spPr>
      </p:cxnSp>
      <p:sp>
        <p:nvSpPr>
          <p:cNvPr id="41994" name="Rectangle 10"/>
          <p:cNvSpPr>
            <a:spLocks noChangeArrowheads="1"/>
          </p:cNvSpPr>
          <p:nvPr/>
        </p:nvSpPr>
        <p:spPr bwMode="auto">
          <a:xfrm>
            <a:off x="6126163" y="4181475"/>
            <a:ext cx="2806700" cy="2024063"/>
          </a:xfrm>
          <a:prstGeom prst="rect">
            <a:avLst/>
          </a:prstGeom>
          <a:solidFill>
            <a:srgbClr val="EAEAEA"/>
          </a:solidFill>
          <a:ln w="9525">
            <a:solidFill>
              <a:srgbClr val="CC3300"/>
            </a:solidFill>
            <a:miter lim="800000"/>
            <a:headEnd/>
            <a:tailEnd/>
          </a:ln>
        </p:spPr>
        <p:txBody>
          <a:bodyPr>
            <a:spAutoFit/>
          </a:bodyPr>
          <a:lstStyle/>
          <a:p>
            <a:pPr eaLnBrk="0" fontAlgn="base" hangingPunct="0">
              <a:spcBef>
                <a:spcPct val="0"/>
              </a:spcBef>
              <a:spcAft>
                <a:spcPct val="0"/>
              </a:spcAft>
            </a:pPr>
            <a:r>
              <a:rPr lang="en-US">
                <a:solidFill>
                  <a:srgbClr val="000000"/>
                </a:solidFill>
                <a:latin typeface="Arial" charset="0"/>
              </a:rPr>
              <a:t>Data sources include the explicit hyperlink between documents, or implicit links among objects (e.g., two objects being “tagged” using the same keyword). </a:t>
            </a:r>
          </a:p>
        </p:txBody>
      </p:sp>
      <p:sp>
        <p:nvSpPr>
          <p:cNvPr id="41995" name="AutoShape 11"/>
          <p:cNvSpPr>
            <a:spLocks noChangeArrowheads="1"/>
          </p:cNvSpPr>
          <p:nvPr/>
        </p:nvSpPr>
        <p:spPr bwMode="auto">
          <a:xfrm>
            <a:off x="7432675" y="3684588"/>
            <a:ext cx="255588" cy="430212"/>
          </a:xfrm>
          <a:prstGeom prst="downArrow">
            <a:avLst>
              <a:gd name="adj1" fmla="val 50000"/>
              <a:gd name="adj2" fmla="val 42081"/>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endParaRPr>
          </a:p>
        </p:txBody>
      </p:sp>
      <p:sp>
        <p:nvSpPr>
          <p:cNvPr id="41996" name="Slide Number Placeholder 3"/>
          <p:cNvSpPr>
            <a:spLocks noGrp="1"/>
          </p:cNvSpPr>
          <p:nvPr>
            <p:ph type="sldNum" sz="quarter" idx="10"/>
          </p:nvPr>
        </p:nvSpPr>
        <p:spPr>
          <a:noFill/>
        </p:spPr>
        <p:txBody>
          <a:bodyPr/>
          <a:lstStyle/>
          <a:p>
            <a:fld id="{AE308199-4A69-4FA2-96F5-947FB79A8B8F}" type="slidenum">
              <a:rPr lang="en-US" smtClean="0">
                <a:solidFill>
                  <a:srgbClr val="3333CC"/>
                </a:solidFill>
              </a:rPr>
              <a:pPr/>
              <a:t>24</a:t>
            </a:fld>
            <a:endParaRPr lang="en-US" sz="1400" b="0" smtClean="0">
              <a:solidFill>
                <a:srgbClr val="000000"/>
              </a:solidFill>
            </a:endParaRPr>
          </a:p>
        </p:txBody>
      </p:sp>
    </p:spTree>
    <p:custDataLst>
      <p:tags r:id="rId1"/>
    </p:custDataLst>
    <p:extLst>
      <p:ext uri="{BB962C8B-B14F-4D97-AF65-F5344CB8AC3E}">
        <p14:creationId xmlns:p14="http://schemas.microsoft.com/office/powerpoint/2010/main" val="427324574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550863" y="165100"/>
            <a:ext cx="8169275" cy="685800"/>
          </a:xfrm>
        </p:spPr>
        <p:txBody>
          <a:bodyPr/>
          <a:lstStyle/>
          <a:p>
            <a:r>
              <a:rPr lang="en-US" smtClean="0"/>
              <a:t>Types of Web Mining</a:t>
            </a:r>
          </a:p>
        </p:txBody>
      </p:sp>
      <p:sp>
        <p:nvSpPr>
          <p:cNvPr id="806915" name="Rectangle 3"/>
          <p:cNvSpPr>
            <a:spLocks noChangeArrowheads="1"/>
          </p:cNvSpPr>
          <p:nvPr/>
        </p:nvSpPr>
        <p:spPr bwMode="auto">
          <a:xfrm>
            <a:off x="555625" y="2708275"/>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Content</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806916" name="Rectangle 4"/>
          <p:cNvSpPr>
            <a:spLocks noChangeArrowheads="1"/>
          </p:cNvSpPr>
          <p:nvPr/>
        </p:nvSpPr>
        <p:spPr bwMode="auto">
          <a:xfrm>
            <a:off x="6575425" y="2703513"/>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Structure</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806917" name="Rectangle 5"/>
          <p:cNvSpPr>
            <a:spLocks noChangeArrowheads="1"/>
          </p:cNvSpPr>
          <p:nvPr/>
        </p:nvSpPr>
        <p:spPr bwMode="auto">
          <a:xfrm>
            <a:off x="3578225" y="2668588"/>
            <a:ext cx="1930400" cy="854075"/>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Usage</a:t>
            </a:r>
          </a:p>
          <a:p>
            <a:pPr algn="ctr" eaLnBrk="0" fontAlgn="base" hangingPunct="0">
              <a:spcBef>
                <a:spcPct val="0"/>
              </a:spcBef>
              <a:spcAft>
                <a:spcPct val="0"/>
              </a:spcAft>
              <a:defRPr/>
            </a:pPr>
            <a:r>
              <a:rPr lang="en-US" sz="2000" b="1">
                <a:solidFill>
                  <a:srgbClr val="000000"/>
                </a:solidFill>
                <a:latin typeface="Arial" pitchFamily="34" charset="0"/>
              </a:rPr>
              <a:t>Mining</a:t>
            </a:r>
          </a:p>
        </p:txBody>
      </p:sp>
      <p:sp>
        <p:nvSpPr>
          <p:cNvPr id="806918" name="Rectangle 6"/>
          <p:cNvSpPr>
            <a:spLocks noChangeArrowheads="1"/>
          </p:cNvSpPr>
          <p:nvPr/>
        </p:nvSpPr>
        <p:spPr bwMode="auto">
          <a:xfrm>
            <a:off x="3576638" y="1069975"/>
            <a:ext cx="1930400" cy="598488"/>
          </a:xfrm>
          <a:prstGeom prst="rect">
            <a:avLst/>
          </a:prstGeom>
          <a:solidFill>
            <a:srgbClr val="CCECFF"/>
          </a:solidFill>
          <a:ln w="12700">
            <a:solidFill>
              <a:schemeClr val="tx1"/>
            </a:solidFill>
            <a:miter lim="800000"/>
            <a:headEnd/>
            <a:tailEnd/>
          </a:ln>
          <a:effectLst>
            <a:outerShdw dist="107763" dir="2700000" algn="ctr" rotWithShape="0">
              <a:schemeClr val="bg2"/>
            </a:outerShdw>
          </a:effectLst>
        </p:spPr>
        <p:txBody>
          <a:bodyPr wrap="none" anchor="ctr"/>
          <a:lstStyle/>
          <a:p>
            <a:pPr algn="ctr" eaLnBrk="0" fontAlgn="base" hangingPunct="0">
              <a:spcBef>
                <a:spcPct val="0"/>
              </a:spcBef>
              <a:spcAft>
                <a:spcPct val="0"/>
              </a:spcAft>
              <a:defRPr/>
            </a:pPr>
            <a:r>
              <a:rPr lang="en-US" sz="2000" b="1">
                <a:solidFill>
                  <a:srgbClr val="000000"/>
                </a:solidFill>
                <a:latin typeface="Arial" pitchFamily="34" charset="0"/>
              </a:rPr>
              <a:t>Web Mining</a:t>
            </a:r>
          </a:p>
        </p:txBody>
      </p:sp>
      <p:cxnSp>
        <p:nvCxnSpPr>
          <p:cNvPr id="43015" name="AutoShape 7"/>
          <p:cNvCxnSpPr>
            <a:cxnSpLocks noChangeShapeType="1"/>
            <a:stCxn id="806918" idx="2"/>
            <a:endCxn id="806915" idx="0"/>
          </p:cNvCxnSpPr>
          <p:nvPr/>
        </p:nvCxnSpPr>
        <p:spPr bwMode="auto">
          <a:xfrm flipH="1">
            <a:off x="1520825" y="1668463"/>
            <a:ext cx="3021013" cy="1039812"/>
          </a:xfrm>
          <a:prstGeom prst="straightConnector1">
            <a:avLst/>
          </a:prstGeom>
          <a:noFill/>
          <a:ln w="9525">
            <a:solidFill>
              <a:srgbClr val="CC3300"/>
            </a:solidFill>
            <a:round/>
            <a:headEnd/>
            <a:tailEnd type="triangle" w="med" len="med"/>
          </a:ln>
        </p:spPr>
      </p:cxnSp>
      <p:cxnSp>
        <p:nvCxnSpPr>
          <p:cNvPr id="43016" name="AutoShape 8"/>
          <p:cNvCxnSpPr>
            <a:cxnSpLocks noChangeShapeType="1"/>
            <a:stCxn id="806918" idx="2"/>
            <a:endCxn id="806917" idx="0"/>
          </p:cNvCxnSpPr>
          <p:nvPr/>
        </p:nvCxnSpPr>
        <p:spPr bwMode="auto">
          <a:xfrm>
            <a:off x="4541838" y="1668463"/>
            <a:ext cx="1587" cy="1000125"/>
          </a:xfrm>
          <a:prstGeom prst="straightConnector1">
            <a:avLst/>
          </a:prstGeom>
          <a:noFill/>
          <a:ln w="9525">
            <a:solidFill>
              <a:srgbClr val="CC3300"/>
            </a:solidFill>
            <a:round/>
            <a:headEnd/>
            <a:tailEnd type="triangle" w="med" len="med"/>
          </a:ln>
        </p:spPr>
      </p:cxnSp>
      <p:cxnSp>
        <p:nvCxnSpPr>
          <p:cNvPr id="43017" name="AutoShape 9"/>
          <p:cNvCxnSpPr>
            <a:cxnSpLocks noChangeShapeType="1"/>
            <a:stCxn id="806918" idx="2"/>
            <a:endCxn id="806916" idx="0"/>
          </p:cNvCxnSpPr>
          <p:nvPr/>
        </p:nvCxnSpPr>
        <p:spPr bwMode="auto">
          <a:xfrm>
            <a:off x="4541838" y="1668463"/>
            <a:ext cx="2998787" cy="1035050"/>
          </a:xfrm>
          <a:prstGeom prst="straightConnector1">
            <a:avLst/>
          </a:prstGeom>
          <a:noFill/>
          <a:ln w="9525">
            <a:solidFill>
              <a:srgbClr val="CC3300"/>
            </a:solidFill>
            <a:round/>
            <a:headEnd/>
            <a:tailEnd type="triangle" w="med" len="med"/>
          </a:ln>
        </p:spPr>
      </p:cxnSp>
      <p:sp>
        <p:nvSpPr>
          <p:cNvPr id="43018" name="Rectangle 10"/>
          <p:cNvSpPr>
            <a:spLocks noChangeArrowheads="1"/>
          </p:cNvSpPr>
          <p:nvPr/>
        </p:nvSpPr>
        <p:spPr bwMode="auto">
          <a:xfrm>
            <a:off x="6126163" y="4181475"/>
            <a:ext cx="2806700" cy="2117725"/>
          </a:xfrm>
          <a:prstGeom prst="rect">
            <a:avLst/>
          </a:prstGeom>
          <a:solidFill>
            <a:srgbClr val="EAEAEA"/>
          </a:solidFill>
          <a:ln w="9525">
            <a:solidFill>
              <a:srgbClr val="CC3300"/>
            </a:solidFill>
            <a:miter lim="800000"/>
            <a:headEnd/>
            <a:tailEnd/>
          </a:ln>
        </p:spPr>
        <p:txBody>
          <a:bodyPr>
            <a:spAutoFit/>
          </a:bodyPr>
          <a:lstStyle/>
          <a:p>
            <a:pPr eaLnBrk="0" fontAlgn="base" hangingPunct="0">
              <a:spcBef>
                <a:spcPct val="0"/>
              </a:spcBef>
              <a:spcAft>
                <a:spcPct val="0"/>
              </a:spcAft>
            </a:pPr>
            <a:r>
              <a:rPr lang="en-US">
                <a:solidFill>
                  <a:srgbClr val="000000"/>
                </a:solidFill>
                <a:latin typeface="Arial" charset="0"/>
              </a:rPr>
              <a:t>Applications:</a:t>
            </a:r>
          </a:p>
          <a:p>
            <a:pPr eaLnBrk="0" fontAlgn="base" hangingPunct="0">
              <a:spcBef>
                <a:spcPct val="0"/>
              </a:spcBef>
              <a:spcAft>
                <a:spcPct val="0"/>
              </a:spcAft>
              <a:buFontTx/>
              <a:buChar char="•"/>
            </a:pPr>
            <a:r>
              <a:rPr lang="en-US">
                <a:solidFill>
                  <a:srgbClr val="000000"/>
                </a:solidFill>
                <a:latin typeface="Arial" charset="0"/>
              </a:rPr>
              <a:t> </a:t>
            </a:r>
            <a:r>
              <a:rPr lang="en-US" sz="1600">
                <a:solidFill>
                  <a:srgbClr val="000000"/>
                </a:solidFill>
                <a:latin typeface="Arial" charset="0"/>
              </a:rPr>
              <a:t>document retrieval and </a:t>
            </a:r>
            <a:br>
              <a:rPr lang="en-US" sz="1600">
                <a:solidFill>
                  <a:srgbClr val="000000"/>
                </a:solidFill>
                <a:latin typeface="Arial" charset="0"/>
              </a:rPr>
            </a:br>
            <a:r>
              <a:rPr lang="en-US" sz="1600">
                <a:solidFill>
                  <a:srgbClr val="000000"/>
                </a:solidFill>
                <a:latin typeface="Arial" charset="0"/>
              </a:rPr>
              <a:t>   ranking (e.g., Google)</a:t>
            </a:r>
          </a:p>
          <a:p>
            <a:pPr eaLnBrk="0" fontAlgn="base" hangingPunct="0">
              <a:spcBef>
                <a:spcPct val="0"/>
              </a:spcBef>
              <a:spcAft>
                <a:spcPct val="0"/>
              </a:spcAft>
              <a:buFontTx/>
              <a:buChar char="•"/>
            </a:pPr>
            <a:r>
              <a:rPr lang="en-US" sz="1600">
                <a:solidFill>
                  <a:srgbClr val="000000"/>
                </a:solidFill>
                <a:latin typeface="Arial" charset="0"/>
              </a:rPr>
              <a:t> discovery of “hubs” and </a:t>
            </a:r>
            <a:br>
              <a:rPr lang="en-US" sz="1600">
                <a:solidFill>
                  <a:srgbClr val="000000"/>
                </a:solidFill>
                <a:latin typeface="Arial" charset="0"/>
              </a:rPr>
            </a:br>
            <a:r>
              <a:rPr lang="en-US" sz="1600">
                <a:solidFill>
                  <a:srgbClr val="000000"/>
                </a:solidFill>
                <a:latin typeface="Arial" charset="0"/>
              </a:rPr>
              <a:t>  “authorities”</a:t>
            </a:r>
          </a:p>
          <a:p>
            <a:pPr eaLnBrk="0" fontAlgn="base" hangingPunct="0">
              <a:spcBef>
                <a:spcPct val="0"/>
              </a:spcBef>
              <a:spcAft>
                <a:spcPct val="0"/>
              </a:spcAft>
              <a:buFontTx/>
              <a:buChar char="•"/>
            </a:pPr>
            <a:r>
              <a:rPr lang="en-US" sz="1600">
                <a:solidFill>
                  <a:srgbClr val="000000"/>
                </a:solidFill>
                <a:latin typeface="Arial" charset="0"/>
              </a:rPr>
              <a:t> discovery of Web </a:t>
            </a:r>
            <a:br>
              <a:rPr lang="en-US" sz="1600">
                <a:solidFill>
                  <a:srgbClr val="000000"/>
                </a:solidFill>
                <a:latin typeface="Arial" charset="0"/>
              </a:rPr>
            </a:br>
            <a:r>
              <a:rPr lang="en-US" sz="1600">
                <a:solidFill>
                  <a:srgbClr val="000000"/>
                </a:solidFill>
                <a:latin typeface="Arial" charset="0"/>
              </a:rPr>
              <a:t>   communities</a:t>
            </a:r>
          </a:p>
          <a:p>
            <a:pPr eaLnBrk="0" fontAlgn="base" hangingPunct="0">
              <a:spcBef>
                <a:spcPct val="0"/>
              </a:spcBef>
              <a:spcAft>
                <a:spcPct val="0"/>
              </a:spcAft>
              <a:buFontTx/>
              <a:buChar char="•"/>
            </a:pPr>
            <a:r>
              <a:rPr lang="en-US" sz="1600">
                <a:solidFill>
                  <a:srgbClr val="000000"/>
                </a:solidFill>
                <a:latin typeface="Arial" charset="0"/>
              </a:rPr>
              <a:t> social network analysis</a:t>
            </a:r>
          </a:p>
        </p:txBody>
      </p:sp>
      <p:sp>
        <p:nvSpPr>
          <p:cNvPr id="43019" name="AutoShape 11"/>
          <p:cNvSpPr>
            <a:spLocks noChangeArrowheads="1"/>
          </p:cNvSpPr>
          <p:nvPr/>
        </p:nvSpPr>
        <p:spPr bwMode="auto">
          <a:xfrm>
            <a:off x="7432675" y="3684588"/>
            <a:ext cx="255588" cy="430212"/>
          </a:xfrm>
          <a:prstGeom prst="downArrow">
            <a:avLst>
              <a:gd name="adj1" fmla="val 50000"/>
              <a:gd name="adj2" fmla="val 42081"/>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sz="2400">
              <a:solidFill>
                <a:srgbClr val="000000"/>
              </a:solidFill>
            </a:endParaRPr>
          </a:p>
        </p:txBody>
      </p:sp>
      <p:sp>
        <p:nvSpPr>
          <p:cNvPr id="43020" name="Slide Number Placeholder 3"/>
          <p:cNvSpPr>
            <a:spLocks noGrp="1"/>
          </p:cNvSpPr>
          <p:nvPr>
            <p:ph type="sldNum" sz="quarter" idx="10"/>
          </p:nvPr>
        </p:nvSpPr>
        <p:spPr>
          <a:noFill/>
        </p:spPr>
        <p:txBody>
          <a:bodyPr/>
          <a:lstStyle/>
          <a:p>
            <a:fld id="{C062D45C-21CF-4F12-B92F-45D46A830180}" type="slidenum">
              <a:rPr lang="en-US" smtClean="0">
                <a:solidFill>
                  <a:srgbClr val="3333CC"/>
                </a:solidFill>
              </a:rPr>
              <a:pPr/>
              <a:t>25</a:t>
            </a:fld>
            <a:endParaRPr lang="en-US" sz="1400" b="0" smtClean="0">
              <a:solidFill>
                <a:srgbClr val="000000"/>
              </a:solidFill>
            </a:endParaRPr>
          </a:p>
        </p:txBody>
      </p:sp>
    </p:spTree>
    <p:custDataLst>
      <p:tags r:id="rId1"/>
    </p:custDataLst>
    <p:extLst>
      <p:ext uri="{BB962C8B-B14F-4D97-AF65-F5344CB8AC3E}">
        <p14:creationId xmlns:p14="http://schemas.microsoft.com/office/powerpoint/2010/main" val="403744374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266700"/>
            <a:ext cx="8229600" cy="893763"/>
          </a:xfrm>
        </p:spPr>
        <p:txBody>
          <a:bodyPr/>
          <a:lstStyle/>
          <a:p>
            <a:r>
              <a:rPr lang="en-US" smtClean="0">
                <a:solidFill>
                  <a:srgbClr val="3333CD"/>
                </a:solidFill>
              </a:rPr>
              <a:t>Web Content Mining </a:t>
            </a:r>
            <a:br>
              <a:rPr lang="en-US" smtClean="0">
                <a:solidFill>
                  <a:srgbClr val="3333CD"/>
                </a:solidFill>
              </a:rPr>
            </a:br>
            <a:r>
              <a:rPr lang="en-US" sz="2800" smtClean="0">
                <a:solidFill>
                  <a:srgbClr val="3333CD"/>
                </a:solidFill>
              </a:rPr>
              <a:t>:: common approaches and applications</a:t>
            </a:r>
          </a:p>
        </p:txBody>
      </p:sp>
      <p:sp>
        <p:nvSpPr>
          <p:cNvPr id="44035" name="Rectangle 3"/>
          <p:cNvSpPr>
            <a:spLocks noGrp="1" noChangeArrowheads="1"/>
          </p:cNvSpPr>
          <p:nvPr>
            <p:ph type="body" idx="1"/>
          </p:nvPr>
        </p:nvSpPr>
        <p:spPr>
          <a:xfrm>
            <a:off x="457200" y="1322388"/>
            <a:ext cx="8229600" cy="4929187"/>
          </a:xfrm>
        </p:spPr>
        <p:txBody>
          <a:bodyPr/>
          <a:lstStyle/>
          <a:p>
            <a:pPr>
              <a:lnSpc>
                <a:spcPct val="90000"/>
              </a:lnSpc>
            </a:pPr>
            <a:r>
              <a:rPr lang="en-US" smtClean="0">
                <a:solidFill>
                  <a:srgbClr val="000000"/>
                </a:solidFill>
              </a:rPr>
              <a:t>Basic notion: document similarity</a:t>
            </a:r>
          </a:p>
          <a:p>
            <a:pPr lvl="1">
              <a:lnSpc>
                <a:spcPct val="90000"/>
              </a:lnSpc>
            </a:pPr>
            <a:r>
              <a:rPr lang="en-US" smtClean="0">
                <a:solidFill>
                  <a:srgbClr val="000000"/>
                </a:solidFill>
              </a:rPr>
              <a:t>Most Web content mining and information retrieval applications involve measuring similarity among two or more documents</a:t>
            </a:r>
          </a:p>
          <a:p>
            <a:pPr lvl="1">
              <a:lnSpc>
                <a:spcPct val="90000"/>
              </a:lnSpc>
            </a:pPr>
            <a:r>
              <a:rPr lang="en-US" smtClean="0">
                <a:solidFill>
                  <a:srgbClr val="000000"/>
                </a:solidFill>
              </a:rPr>
              <a:t>Vector representation facilitates similarity computations using vector-space operations (such as Cosine of the angle between two vectors)</a:t>
            </a:r>
          </a:p>
          <a:p>
            <a:pPr>
              <a:lnSpc>
                <a:spcPct val="90000"/>
              </a:lnSpc>
            </a:pPr>
            <a:r>
              <a:rPr lang="en-US" smtClean="0">
                <a:solidFill>
                  <a:srgbClr val="000000"/>
                </a:solidFill>
              </a:rPr>
              <a:t>Examples</a:t>
            </a:r>
          </a:p>
          <a:p>
            <a:pPr lvl="1">
              <a:lnSpc>
                <a:spcPct val="90000"/>
              </a:lnSpc>
            </a:pPr>
            <a:r>
              <a:rPr lang="en-US" smtClean="0">
                <a:solidFill>
                  <a:srgbClr val="CC3300"/>
                </a:solidFill>
              </a:rPr>
              <a:t>Search engines:</a:t>
            </a:r>
            <a:r>
              <a:rPr lang="en-US" smtClean="0">
                <a:solidFill>
                  <a:srgbClr val="000000"/>
                </a:solidFill>
              </a:rPr>
              <a:t> measure the similarity between a query (represented as a vector) and the indexed document vectors to return a ranked list of relevant documents</a:t>
            </a:r>
          </a:p>
          <a:p>
            <a:pPr lvl="1">
              <a:lnSpc>
                <a:spcPct val="90000"/>
              </a:lnSpc>
            </a:pPr>
            <a:r>
              <a:rPr lang="en-US" smtClean="0">
                <a:solidFill>
                  <a:srgbClr val="CC3300"/>
                </a:solidFill>
              </a:rPr>
              <a:t>Document clustering:</a:t>
            </a:r>
            <a:r>
              <a:rPr lang="en-US" smtClean="0">
                <a:solidFill>
                  <a:srgbClr val="000000"/>
                </a:solidFill>
              </a:rPr>
              <a:t> group documents based on similarity or dissimilarity (distance) among them</a:t>
            </a:r>
          </a:p>
          <a:p>
            <a:pPr lvl="1">
              <a:lnSpc>
                <a:spcPct val="90000"/>
              </a:lnSpc>
            </a:pPr>
            <a:r>
              <a:rPr lang="en-US" smtClean="0">
                <a:solidFill>
                  <a:srgbClr val="CC3300"/>
                </a:solidFill>
              </a:rPr>
              <a:t>Document categorization:</a:t>
            </a:r>
            <a:r>
              <a:rPr lang="en-US" smtClean="0">
                <a:solidFill>
                  <a:srgbClr val="000000"/>
                </a:solidFill>
              </a:rPr>
              <a:t> measure the similarity of a new document to be classified with representations of existing categories (such as the mean vector representing a group of document vectors)</a:t>
            </a:r>
          </a:p>
          <a:p>
            <a:pPr lvl="1">
              <a:lnSpc>
                <a:spcPct val="90000"/>
              </a:lnSpc>
            </a:pPr>
            <a:r>
              <a:rPr lang="en-US" smtClean="0">
                <a:solidFill>
                  <a:srgbClr val="CC3300"/>
                </a:solidFill>
              </a:rPr>
              <a:t>Personalization:</a:t>
            </a:r>
            <a:r>
              <a:rPr lang="en-US" smtClean="0">
                <a:solidFill>
                  <a:srgbClr val="000000"/>
                </a:solidFill>
              </a:rPr>
              <a:t> recommend documents or items based their similarity to a representation of the user’s profile (may be a term vector representing concepts or terms of interest to the user)</a:t>
            </a:r>
          </a:p>
        </p:txBody>
      </p:sp>
      <p:sp>
        <p:nvSpPr>
          <p:cNvPr id="44036" name="Slide Number Placeholder 3"/>
          <p:cNvSpPr>
            <a:spLocks noGrp="1"/>
          </p:cNvSpPr>
          <p:nvPr>
            <p:ph type="sldNum" sz="quarter" idx="10"/>
          </p:nvPr>
        </p:nvSpPr>
        <p:spPr>
          <a:noFill/>
        </p:spPr>
        <p:txBody>
          <a:bodyPr/>
          <a:lstStyle/>
          <a:p>
            <a:fld id="{F907FAEE-427B-43C2-BFB0-840E41A7E46A}" type="slidenum">
              <a:rPr lang="en-US" smtClean="0">
                <a:solidFill>
                  <a:srgbClr val="3333CC"/>
                </a:solidFill>
              </a:rPr>
              <a:pPr/>
              <a:t>26</a:t>
            </a:fld>
            <a:endParaRPr lang="en-US" sz="1400" b="0" smtClean="0">
              <a:solidFill>
                <a:srgbClr val="000000"/>
              </a:solidFill>
            </a:endParaRPr>
          </a:p>
        </p:txBody>
      </p:sp>
    </p:spTree>
    <p:custDataLst>
      <p:tags r:id="rId1"/>
    </p:custDataLst>
    <p:extLst>
      <p:ext uri="{BB962C8B-B14F-4D97-AF65-F5344CB8AC3E}">
        <p14:creationId xmlns:p14="http://schemas.microsoft.com/office/powerpoint/2010/main" val="220045696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266700"/>
            <a:ext cx="8229600" cy="893763"/>
          </a:xfrm>
        </p:spPr>
        <p:txBody>
          <a:bodyPr/>
          <a:lstStyle/>
          <a:p>
            <a:r>
              <a:rPr lang="en-US" smtClean="0">
                <a:solidFill>
                  <a:srgbClr val="3333CD"/>
                </a:solidFill>
              </a:rPr>
              <a:t>Web Content Mining </a:t>
            </a:r>
            <a:br>
              <a:rPr lang="en-US" smtClean="0">
                <a:solidFill>
                  <a:srgbClr val="3333CD"/>
                </a:solidFill>
              </a:rPr>
            </a:br>
            <a:r>
              <a:rPr lang="en-US" sz="2800" smtClean="0">
                <a:solidFill>
                  <a:srgbClr val="3333CD"/>
                </a:solidFill>
              </a:rPr>
              <a:t>:: example –</a:t>
            </a:r>
            <a:r>
              <a:rPr lang="en-US" sz="2800" smtClean="0">
                <a:solidFill>
                  <a:srgbClr val="3333CD"/>
                </a:solidFill>
                <a:sym typeface="Wingdings" pitchFamily="2" charset="2"/>
              </a:rPr>
              <a:t> clustered search results</a:t>
            </a:r>
          </a:p>
        </p:txBody>
      </p:sp>
      <p:pic>
        <p:nvPicPr>
          <p:cNvPr id="45059" name="Picture 3"/>
          <p:cNvPicPr>
            <a:picLocks noChangeAspect="1" noChangeArrowheads="1"/>
          </p:cNvPicPr>
          <p:nvPr/>
        </p:nvPicPr>
        <p:blipFill>
          <a:blip r:embed="rId4" cstate="print">
            <a:lum bright="-6000" contrast="18000"/>
          </a:blip>
          <a:srcRect b="20752"/>
          <a:stretch>
            <a:fillRect/>
          </a:stretch>
        </p:blipFill>
        <p:spPr bwMode="auto">
          <a:xfrm>
            <a:off x="2116138" y="1374775"/>
            <a:ext cx="6503987" cy="4922838"/>
          </a:xfrm>
          <a:prstGeom prst="rect">
            <a:avLst/>
          </a:prstGeom>
          <a:noFill/>
          <a:ln w="9525">
            <a:solidFill>
              <a:srgbClr val="CC3300"/>
            </a:solidFill>
            <a:miter lim="800000"/>
            <a:headEnd/>
            <a:tailEnd/>
          </a:ln>
        </p:spPr>
      </p:pic>
      <p:sp>
        <p:nvSpPr>
          <p:cNvPr id="45060" name="Oval 4"/>
          <p:cNvSpPr>
            <a:spLocks noChangeArrowheads="1"/>
          </p:cNvSpPr>
          <p:nvPr/>
        </p:nvSpPr>
        <p:spPr bwMode="auto">
          <a:xfrm>
            <a:off x="1992313" y="3017838"/>
            <a:ext cx="1592262" cy="1233487"/>
          </a:xfrm>
          <a:prstGeom prst="ellipse">
            <a:avLst/>
          </a:prstGeom>
          <a:noFill/>
          <a:ln w="9525">
            <a:solidFill>
              <a:schemeClr val="tx2"/>
            </a:solidFill>
            <a:round/>
            <a:headEnd/>
            <a:tailEnd/>
          </a:ln>
        </p:spPr>
        <p:txBody>
          <a:bodyPr wrap="none" anchor="ctr"/>
          <a:lstStyle/>
          <a:p>
            <a:pPr eaLnBrk="0" fontAlgn="base" hangingPunct="0">
              <a:spcBef>
                <a:spcPct val="0"/>
              </a:spcBef>
              <a:spcAft>
                <a:spcPct val="0"/>
              </a:spcAft>
            </a:pPr>
            <a:endParaRPr lang="en-US" sz="2400">
              <a:solidFill>
                <a:srgbClr val="000000"/>
              </a:solidFill>
            </a:endParaRPr>
          </a:p>
        </p:txBody>
      </p:sp>
      <p:sp>
        <p:nvSpPr>
          <p:cNvPr id="45061" name="Text Box 5"/>
          <p:cNvSpPr txBox="1">
            <a:spLocks noChangeArrowheads="1"/>
          </p:cNvSpPr>
          <p:nvPr/>
        </p:nvSpPr>
        <p:spPr bwMode="auto">
          <a:xfrm>
            <a:off x="190500" y="2262188"/>
            <a:ext cx="1541463" cy="2862262"/>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2000">
                <a:solidFill>
                  <a:srgbClr val="000000"/>
                </a:solidFill>
                <a:latin typeface="Arial" charset="0"/>
              </a:rPr>
              <a:t>Can drill down within clusters to view sub-topics or to view the relevant subset of results</a:t>
            </a:r>
          </a:p>
        </p:txBody>
      </p:sp>
      <p:sp>
        <p:nvSpPr>
          <p:cNvPr id="45062" name="Line 6"/>
          <p:cNvSpPr>
            <a:spLocks noChangeShapeType="1"/>
          </p:cNvSpPr>
          <p:nvPr/>
        </p:nvSpPr>
        <p:spPr bwMode="auto">
          <a:xfrm>
            <a:off x="1590675" y="3054350"/>
            <a:ext cx="485775" cy="273050"/>
          </a:xfrm>
          <a:prstGeom prst="line">
            <a:avLst/>
          </a:prstGeom>
          <a:noFill/>
          <a:ln w="19050">
            <a:solidFill>
              <a:srgbClr val="CC3300"/>
            </a:solidFill>
            <a:round/>
            <a:headEnd/>
            <a:tailEnd type="triangle" w="med" len="med"/>
          </a:ln>
        </p:spPr>
        <p:txBody>
          <a:bodyPr/>
          <a:lstStyle/>
          <a:p>
            <a:pPr eaLnBrk="0" fontAlgn="base" hangingPunct="0">
              <a:spcBef>
                <a:spcPct val="0"/>
              </a:spcBef>
              <a:spcAft>
                <a:spcPct val="0"/>
              </a:spcAft>
            </a:pPr>
            <a:endParaRPr lang="en-US" sz="2400">
              <a:solidFill>
                <a:srgbClr val="000000"/>
              </a:solidFill>
            </a:endParaRPr>
          </a:p>
        </p:txBody>
      </p:sp>
      <p:sp>
        <p:nvSpPr>
          <p:cNvPr id="45063" name="Line 7"/>
          <p:cNvSpPr>
            <a:spLocks noChangeShapeType="1"/>
          </p:cNvSpPr>
          <p:nvPr/>
        </p:nvSpPr>
        <p:spPr bwMode="auto">
          <a:xfrm flipV="1">
            <a:off x="3352800" y="2179638"/>
            <a:ext cx="577850" cy="979487"/>
          </a:xfrm>
          <a:prstGeom prst="line">
            <a:avLst/>
          </a:prstGeom>
          <a:noFill/>
          <a:ln w="19050">
            <a:solidFill>
              <a:srgbClr val="CC3300"/>
            </a:solidFill>
            <a:round/>
            <a:headEnd/>
            <a:tailEnd type="triangle" w="med" len="med"/>
          </a:ln>
        </p:spPr>
        <p:txBody>
          <a:bodyPr/>
          <a:lstStyle/>
          <a:p>
            <a:pPr eaLnBrk="0" fontAlgn="base" hangingPunct="0">
              <a:spcBef>
                <a:spcPct val="0"/>
              </a:spcBef>
              <a:spcAft>
                <a:spcPct val="0"/>
              </a:spcAft>
            </a:pPr>
            <a:endParaRPr lang="en-US" sz="2400">
              <a:solidFill>
                <a:srgbClr val="000000"/>
              </a:solidFill>
            </a:endParaRPr>
          </a:p>
        </p:txBody>
      </p:sp>
      <p:sp>
        <p:nvSpPr>
          <p:cNvPr id="45064" name="Slide Number Placeholder 3"/>
          <p:cNvSpPr>
            <a:spLocks noGrp="1"/>
          </p:cNvSpPr>
          <p:nvPr>
            <p:ph type="sldNum" sz="quarter" idx="10"/>
          </p:nvPr>
        </p:nvSpPr>
        <p:spPr>
          <a:noFill/>
        </p:spPr>
        <p:txBody>
          <a:bodyPr/>
          <a:lstStyle/>
          <a:p>
            <a:fld id="{4BBA8392-3503-4B5D-B5D6-960E7019715E}" type="slidenum">
              <a:rPr lang="en-US" smtClean="0">
                <a:solidFill>
                  <a:srgbClr val="3333CC"/>
                </a:solidFill>
              </a:rPr>
              <a:pPr/>
              <a:t>27</a:t>
            </a:fld>
            <a:endParaRPr lang="en-US" sz="1400" b="0" smtClean="0">
              <a:solidFill>
                <a:srgbClr val="000000"/>
              </a:solidFill>
            </a:endParaRPr>
          </a:p>
        </p:txBody>
      </p:sp>
    </p:spTree>
    <p:custDataLst>
      <p:tags r:id="rId1"/>
    </p:custDataLst>
    <p:extLst>
      <p:ext uri="{BB962C8B-B14F-4D97-AF65-F5344CB8AC3E}">
        <p14:creationId xmlns:p14="http://schemas.microsoft.com/office/powerpoint/2010/main" val="91032118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266700"/>
            <a:ext cx="8229600" cy="893763"/>
          </a:xfrm>
        </p:spPr>
        <p:txBody>
          <a:bodyPr/>
          <a:lstStyle/>
          <a:p>
            <a:r>
              <a:rPr lang="en-US" smtClean="0">
                <a:solidFill>
                  <a:srgbClr val="3333CD"/>
                </a:solidFill>
              </a:rPr>
              <a:t>Web Content Mining </a:t>
            </a:r>
            <a:br>
              <a:rPr lang="en-US" smtClean="0">
                <a:solidFill>
                  <a:srgbClr val="3333CD"/>
                </a:solidFill>
              </a:rPr>
            </a:br>
            <a:r>
              <a:rPr lang="en-US" sz="2800" smtClean="0">
                <a:solidFill>
                  <a:srgbClr val="3333CD"/>
                </a:solidFill>
              </a:rPr>
              <a:t>:: example –</a:t>
            </a:r>
            <a:r>
              <a:rPr lang="en-US" sz="2800" smtClean="0">
                <a:solidFill>
                  <a:srgbClr val="3333CD"/>
                </a:solidFill>
                <a:sym typeface="Wingdings" pitchFamily="2" charset="2"/>
              </a:rPr>
              <a:t> personalized content delivery</a:t>
            </a:r>
            <a:endParaRPr lang="en-US" sz="2800" smtClean="0">
              <a:solidFill>
                <a:srgbClr val="3333CD"/>
              </a:solidFill>
            </a:endParaRPr>
          </a:p>
        </p:txBody>
      </p:sp>
      <p:pic>
        <p:nvPicPr>
          <p:cNvPr id="46083" name="Picture 3"/>
          <p:cNvPicPr>
            <a:picLocks noChangeAspect="1" noChangeArrowheads="1"/>
          </p:cNvPicPr>
          <p:nvPr/>
        </p:nvPicPr>
        <p:blipFill>
          <a:blip r:embed="rId4" cstate="print">
            <a:lum bright="-6000" contrast="24000"/>
          </a:blip>
          <a:srcRect l="31340" t="15071" r="7578" b="9616"/>
          <a:stretch>
            <a:fillRect/>
          </a:stretch>
        </p:blipFill>
        <p:spPr bwMode="auto">
          <a:xfrm>
            <a:off x="3074988" y="1350963"/>
            <a:ext cx="5083175" cy="5014912"/>
          </a:xfrm>
          <a:prstGeom prst="rect">
            <a:avLst/>
          </a:prstGeom>
          <a:noFill/>
          <a:ln w="9525" algn="ctr">
            <a:solidFill>
              <a:srgbClr val="1B5595"/>
            </a:solidFill>
            <a:miter lim="800000"/>
            <a:headEnd/>
            <a:tailEnd/>
          </a:ln>
        </p:spPr>
      </p:pic>
      <p:sp>
        <p:nvSpPr>
          <p:cNvPr id="46084" name="Text Box 4"/>
          <p:cNvSpPr txBox="1">
            <a:spLocks noChangeArrowheads="1"/>
          </p:cNvSpPr>
          <p:nvPr/>
        </p:nvSpPr>
        <p:spPr bwMode="auto">
          <a:xfrm>
            <a:off x="265113" y="2636838"/>
            <a:ext cx="2109787" cy="3292475"/>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600">
                <a:solidFill>
                  <a:srgbClr val="000000"/>
                </a:solidFill>
                <a:latin typeface="Arial" charset="0"/>
              </a:rPr>
              <a:t>Google's personalized news is an example of a content-based recommender system which recommends items (in part) based on the similarity of their content to a user’s profile (gathered from search and click history)</a:t>
            </a:r>
          </a:p>
        </p:txBody>
      </p:sp>
      <p:sp>
        <p:nvSpPr>
          <p:cNvPr id="46085" name="Oval 5"/>
          <p:cNvSpPr>
            <a:spLocks noChangeArrowheads="1"/>
          </p:cNvSpPr>
          <p:nvPr/>
        </p:nvSpPr>
        <p:spPr bwMode="auto">
          <a:xfrm>
            <a:off x="6602413" y="1262063"/>
            <a:ext cx="776287" cy="301625"/>
          </a:xfrm>
          <a:prstGeom prst="ellipse">
            <a:avLst/>
          </a:prstGeom>
          <a:noFill/>
          <a:ln w="19050">
            <a:solidFill>
              <a:srgbClr val="CC3300"/>
            </a:solidFill>
            <a:round/>
            <a:headEnd/>
            <a:tailEnd/>
          </a:ln>
        </p:spPr>
        <p:txBody>
          <a:bodyPr wrap="none" anchor="ctr"/>
          <a:lstStyle/>
          <a:p>
            <a:pPr eaLnBrk="0" fontAlgn="base" hangingPunct="0">
              <a:spcBef>
                <a:spcPct val="0"/>
              </a:spcBef>
              <a:spcAft>
                <a:spcPct val="0"/>
              </a:spcAft>
            </a:pPr>
            <a:endParaRPr lang="en-US" sz="2400">
              <a:solidFill>
                <a:srgbClr val="000000"/>
              </a:solidFill>
            </a:endParaRPr>
          </a:p>
        </p:txBody>
      </p:sp>
      <p:sp>
        <p:nvSpPr>
          <p:cNvPr id="46086" name="Oval 6"/>
          <p:cNvSpPr>
            <a:spLocks noChangeArrowheads="1"/>
          </p:cNvSpPr>
          <p:nvPr/>
        </p:nvSpPr>
        <p:spPr bwMode="auto">
          <a:xfrm>
            <a:off x="3151188" y="5602288"/>
            <a:ext cx="2038350" cy="476250"/>
          </a:xfrm>
          <a:prstGeom prst="ellipse">
            <a:avLst/>
          </a:prstGeom>
          <a:noFill/>
          <a:ln w="19050">
            <a:solidFill>
              <a:srgbClr val="CC3300"/>
            </a:solidFill>
            <a:round/>
            <a:headEnd/>
            <a:tailEnd/>
          </a:ln>
        </p:spPr>
        <p:txBody>
          <a:bodyPr wrap="none" anchor="ctr"/>
          <a:lstStyle/>
          <a:p>
            <a:pPr eaLnBrk="0" fontAlgn="base" hangingPunct="0">
              <a:spcBef>
                <a:spcPct val="0"/>
              </a:spcBef>
              <a:spcAft>
                <a:spcPct val="0"/>
              </a:spcAft>
            </a:pPr>
            <a:endParaRPr lang="en-US" sz="2400">
              <a:solidFill>
                <a:srgbClr val="000000"/>
              </a:solidFill>
            </a:endParaRPr>
          </a:p>
        </p:txBody>
      </p:sp>
      <p:sp>
        <p:nvSpPr>
          <p:cNvPr id="46087" name="Line 7"/>
          <p:cNvSpPr>
            <a:spLocks noChangeShapeType="1"/>
          </p:cNvSpPr>
          <p:nvPr/>
        </p:nvSpPr>
        <p:spPr bwMode="auto">
          <a:xfrm>
            <a:off x="2322513" y="4281488"/>
            <a:ext cx="1035050" cy="1387475"/>
          </a:xfrm>
          <a:prstGeom prst="line">
            <a:avLst/>
          </a:prstGeom>
          <a:noFill/>
          <a:ln w="19050">
            <a:solidFill>
              <a:srgbClr val="CC3300"/>
            </a:solidFill>
            <a:round/>
            <a:headEnd/>
            <a:tailEnd type="triangle" w="med" len="med"/>
          </a:ln>
        </p:spPr>
        <p:txBody>
          <a:bodyPr/>
          <a:lstStyle/>
          <a:p>
            <a:pPr eaLnBrk="0" fontAlgn="base" hangingPunct="0">
              <a:spcBef>
                <a:spcPct val="0"/>
              </a:spcBef>
              <a:spcAft>
                <a:spcPct val="0"/>
              </a:spcAft>
            </a:pPr>
            <a:endParaRPr lang="en-US" sz="2400">
              <a:solidFill>
                <a:srgbClr val="000000"/>
              </a:solidFill>
            </a:endParaRPr>
          </a:p>
        </p:txBody>
      </p:sp>
      <p:sp>
        <p:nvSpPr>
          <p:cNvPr id="46088" name="Line 8"/>
          <p:cNvSpPr>
            <a:spLocks noChangeShapeType="1"/>
          </p:cNvSpPr>
          <p:nvPr/>
        </p:nvSpPr>
        <p:spPr bwMode="auto">
          <a:xfrm flipV="1">
            <a:off x="2339975" y="1477963"/>
            <a:ext cx="4198938" cy="1870075"/>
          </a:xfrm>
          <a:prstGeom prst="line">
            <a:avLst/>
          </a:prstGeom>
          <a:noFill/>
          <a:ln w="19050">
            <a:solidFill>
              <a:srgbClr val="CC3300"/>
            </a:solidFill>
            <a:round/>
            <a:headEnd/>
            <a:tailEnd type="triangle" w="med" len="med"/>
          </a:ln>
        </p:spPr>
        <p:txBody>
          <a:bodyPr/>
          <a:lstStyle/>
          <a:p>
            <a:pPr eaLnBrk="0" fontAlgn="base" hangingPunct="0">
              <a:spcBef>
                <a:spcPct val="0"/>
              </a:spcBef>
              <a:spcAft>
                <a:spcPct val="0"/>
              </a:spcAft>
            </a:pPr>
            <a:endParaRPr lang="en-US" sz="2400">
              <a:solidFill>
                <a:srgbClr val="000000"/>
              </a:solidFill>
            </a:endParaRPr>
          </a:p>
        </p:txBody>
      </p:sp>
      <p:sp>
        <p:nvSpPr>
          <p:cNvPr id="46089" name="Slide Number Placeholder 3"/>
          <p:cNvSpPr>
            <a:spLocks noGrp="1"/>
          </p:cNvSpPr>
          <p:nvPr>
            <p:ph type="sldNum" sz="quarter" idx="10"/>
          </p:nvPr>
        </p:nvSpPr>
        <p:spPr>
          <a:noFill/>
        </p:spPr>
        <p:txBody>
          <a:bodyPr/>
          <a:lstStyle/>
          <a:p>
            <a:fld id="{8AB47FBC-5BB5-445B-8F53-C713DF22CAF3}" type="slidenum">
              <a:rPr lang="en-US" smtClean="0">
                <a:solidFill>
                  <a:srgbClr val="3333CC"/>
                </a:solidFill>
              </a:rPr>
              <a:pPr/>
              <a:t>28</a:t>
            </a:fld>
            <a:endParaRPr lang="en-US" sz="1400" b="0" smtClean="0">
              <a:solidFill>
                <a:srgbClr val="000000"/>
              </a:solidFill>
            </a:endParaRPr>
          </a:p>
        </p:txBody>
      </p:sp>
    </p:spTree>
    <p:custDataLst>
      <p:tags r:id="rId1"/>
    </p:custDataLst>
    <p:extLst>
      <p:ext uri="{BB962C8B-B14F-4D97-AF65-F5344CB8AC3E}">
        <p14:creationId xmlns:p14="http://schemas.microsoft.com/office/powerpoint/2010/main" val="3451415318"/>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204788"/>
            <a:ext cx="8229600" cy="1084262"/>
          </a:xfrm>
        </p:spPr>
        <p:txBody>
          <a:bodyPr/>
          <a:lstStyle/>
          <a:p>
            <a:r>
              <a:rPr lang="en-US" smtClean="0"/>
              <a:t>Web Structure Mining</a:t>
            </a:r>
            <a:br>
              <a:rPr lang="en-US" smtClean="0"/>
            </a:br>
            <a:r>
              <a:rPr lang="en-US" sz="2800" smtClean="0"/>
              <a:t>:: graph structures on the Web</a:t>
            </a:r>
          </a:p>
        </p:txBody>
      </p:sp>
      <p:sp>
        <p:nvSpPr>
          <p:cNvPr id="47107" name="Rectangle 3"/>
          <p:cNvSpPr>
            <a:spLocks noGrp="1" noChangeArrowheads="1"/>
          </p:cNvSpPr>
          <p:nvPr>
            <p:ph type="body" idx="1"/>
          </p:nvPr>
        </p:nvSpPr>
        <p:spPr>
          <a:xfrm>
            <a:off x="280988" y="1419225"/>
            <a:ext cx="8405812" cy="4545013"/>
          </a:xfrm>
        </p:spPr>
        <p:txBody>
          <a:bodyPr/>
          <a:lstStyle/>
          <a:p>
            <a:r>
              <a:rPr lang="en-US" smtClean="0"/>
              <a:t>The structure of a typical Web graph </a:t>
            </a:r>
          </a:p>
          <a:p>
            <a:pPr lvl="1"/>
            <a:r>
              <a:rPr lang="en-US" smtClean="0"/>
              <a:t>Web pages as nodes</a:t>
            </a:r>
          </a:p>
          <a:p>
            <a:pPr lvl="1"/>
            <a:r>
              <a:rPr lang="en-US" smtClean="0"/>
              <a:t>hyperlinks as edges connecting two related pages</a:t>
            </a:r>
          </a:p>
          <a:p>
            <a:r>
              <a:rPr lang="en-US" smtClean="0"/>
              <a:t>Hyperlink Analysis</a:t>
            </a:r>
          </a:p>
          <a:p>
            <a:pPr lvl="1"/>
            <a:r>
              <a:rPr lang="en-US" smtClean="0"/>
              <a:t>Hyperlinks can serve as a tool for pure navigation</a:t>
            </a:r>
          </a:p>
          <a:p>
            <a:pPr lvl="1"/>
            <a:r>
              <a:rPr lang="en-US" smtClean="0"/>
              <a:t>But, often they are used to point to pages with authority on the same topic as the source page (similar to a citation in a publication)</a:t>
            </a:r>
          </a:p>
          <a:p>
            <a:r>
              <a:rPr lang="en-US" smtClean="0"/>
              <a:t>Some interesting Web structures</a:t>
            </a:r>
            <a:r>
              <a:rPr lang="en-US" sz="800" smtClean="0"/>
              <a:t> </a:t>
            </a:r>
            <a:r>
              <a:rPr lang="en-US" smtClean="0"/>
              <a:t>*</a:t>
            </a:r>
          </a:p>
          <a:p>
            <a:pPr lvl="2"/>
            <a:endParaRPr lang="en-US" smtClean="0"/>
          </a:p>
        </p:txBody>
      </p:sp>
      <p:pic>
        <p:nvPicPr>
          <p:cNvPr id="47108" name="Picture 4"/>
          <p:cNvPicPr>
            <a:picLocks noChangeAspect="1" noChangeArrowheads="1"/>
          </p:cNvPicPr>
          <p:nvPr/>
        </p:nvPicPr>
        <p:blipFill>
          <a:blip r:embed="rId4" cstate="print">
            <a:lum bright="-6000" contrast="18000"/>
          </a:blip>
          <a:srcRect/>
          <a:stretch>
            <a:fillRect/>
          </a:stretch>
        </p:blipFill>
        <p:spPr bwMode="auto">
          <a:xfrm>
            <a:off x="6281738" y="1401763"/>
            <a:ext cx="2640012" cy="1704975"/>
          </a:xfrm>
          <a:prstGeom prst="rect">
            <a:avLst/>
          </a:prstGeom>
          <a:noFill/>
          <a:ln w="9525" algn="ctr">
            <a:noFill/>
            <a:miter lim="800000"/>
            <a:headEnd/>
            <a:tailEnd/>
          </a:ln>
        </p:spPr>
      </p:pic>
      <p:pic>
        <p:nvPicPr>
          <p:cNvPr id="47109" name="Picture 5"/>
          <p:cNvPicPr>
            <a:picLocks noChangeAspect="1" noChangeArrowheads="1"/>
          </p:cNvPicPr>
          <p:nvPr/>
        </p:nvPicPr>
        <p:blipFill>
          <a:blip r:embed="rId5" cstate="print"/>
          <a:srcRect/>
          <a:stretch>
            <a:fillRect/>
          </a:stretch>
        </p:blipFill>
        <p:spPr bwMode="auto">
          <a:xfrm>
            <a:off x="946150" y="4383088"/>
            <a:ext cx="1817688" cy="588962"/>
          </a:xfrm>
          <a:prstGeom prst="rect">
            <a:avLst/>
          </a:prstGeom>
          <a:noFill/>
          <a:ln w="9525" algn="ctr">
            <a:noFill/>
            <a:miter lim="800000"/>
            <a:headEnd/>
            <a:tailEnd/>
          </a:ln>
        </p:spPr>
      </p:pic>
      <p:pic>
        <p:nvPicPr>
          <p:cNvPr id="47110" name="Picture 6"/>
          <p:cNvPicPr>
            <a:picLocks noChangeAspect="1" noChangeArrowheads="1"/>
          </p:cNvPicPr>
          <p:nvPr/>
        </p:nvPicPr>
        <p:blipFill>
          <a:blip r:embed="rId6" cstate="print"/>
          <a:srcRect/>
          <a:stretch>
            <a:fillRect/>
          </a:stretch>
        </p:blipFill>
        <p:spPr bwMode="auto">
          <a:xfrm>
            <a:off x="3162300" y="4402138"/>
            <a:ext cx="2546350" cy="738187"/>
          </a:xfrm>
          <a:prstGeom prst="rect">
            <a:avLst/>
          </a:prstGeom>
          <a:noFill/>
          <a:ln w="9525" algn="ctr">
            <a:noFill/>
            <a:miter lim="800000"/>
            <a:headEnd/>
            <a:tailEnd/>
          </a:ln>
        </p:spPr>
      </p:pic>
      <p:pic>
        <p:nvPicPr>
          <p:cNvPr id="47111" name="Picture 7"/>
          <p:cNvPicPr>
            <a:picLocks noChangeAspect="1" noChangeArrowheads="1"/>
          </p:cNvPicPr>
          <p:nvPr/>
        </p:nvPicPr>
        <p:blipFill>
          <a:blip r:embed="rId7" cstate="print"/>
          <a:srcRect/>
          <a:stretch>
            <a:fillRect/>
          </a:stretch>
        </p:blipFill>
        <p:spPr bwMode="auto">
          <a:xfrm>
            <a:off x="6057900" y="4230688"/>
            <a:ext cx="2122488" cy="1233487"/>
          </a:xfrm>
          <a:prstGeom prst="rect">
            <a:avLst/>
          </a:prstGeom>
          <a:noFill/>
          <a:ln w="9525" algn="ctr">
            <a:noFill/>
            <a:miter lim="800000"/>
            <a:headEnd/>
            <a:tailEnd/>
          </a:ln>
        </p:spPr>
      </p:pic>
      <p:pic>
        <p:nvPicPr>
          <p:cNvPr id="47112" name="Picture 8"/>
          <p:cNvPicPr>
            <a:picLocks noChangeAspect="1" noChangeArrowheads="1"/>
          </p:cNvPicPr>
          <p:nvPr/>
        </p:nvPicPr>
        <p:blipFill>
          <a:blip r:embed="rId8" cstate="print"/>
          <a:srcRect/>
          <a:stretch>
            <a:fillRect/>
          </a:stretch>
        </p:blipFill>
        <p:spPr bwMode="auto">
          <a:xfrm>
            <a:off x="785813" y="5033963"/>
            <a:ext cx="2236787" cy="1222375"/>
          </a:xfrm>
          <a:prstGeom prst="rect">
            <a:avLst/>
          </a:prstGeom>
          <a:noFill/>
          <a:ln w="9525" algn="ctr">
            <a:noFill/>
            <a:miter lim="800000"/>
            <a:headEnd/>
            <a:tailEnd/>
          </a:ln>
        </p:spPr>
      </p:pic>
      <p:pic>
        <p:nvPicPr>
          <p:cNvPr id="47113" name="Picture 9"/>
          <p:cNvPicPr>
            <a:picLocks noChangeAspect="1" noChangeArrowheads="1"/>
          </p:cNvPicPr>
          <p:nvPr/>
        </p:nvPicPr>
        <p:blipFill>
          <a:blip r:embed="rId9" cstate="print"/>
          <a:srcRect/>
          <a:stretch>
            <a:fillRect/>
          </a:stretch>
        </p:blipFill>
        <p:spPr bwMode="auto">
          <a:xfrm>
            <a:off x="3224213" y="5275263"/>
            <a:ext cx="3079750" cy="687387"/>
          </a:xfrm>
          <a:prstGeom prst="rect">
            <a:avLst/>
          </a:prstGeom>
          <a:noFill/>
          <a:ln w="9525" algn="ctr">
            <a:noFill/>
            <a:miter lim="800000"/>
            <a:headEnd/>
            <a:tailEnd/>
          </a:ln>
        </p:spPr>
      </p:pic>
      <p:sp>
        <p:nvSpPr>
          <p:cNvPr id="47114" name="Slide Number Placeholder 3"/>
          <p:cNvSpPr>
            <a:spLocks noGrp="1"/>
          </p:cNvSpPr>
          <p:nvPr>
            <p:ph type="sldNum" sz="quarter" idx="10"/>
          </p:nvPr>
        </p:nvSpPr>
        <p:spPr>
          <a:noFill/>
        </p:spPr>
        <p:txBody>
          <a:bodyPr/>
          <a:lstStyle/>
          <a:p>
            <a:fld id="{F4798C45-9FBB-4B0E-BC7C-4F709C33357C}" type="slidenum">
              <a:rPr lang="en-US" smtClean="0">
                <a:solidFill>
                  <a:srgbClr val="3333CC"/>
                </a:solidFill>
              </a:rPr>
              <a:pPr/>
              <a:t>29</a:t>
            </a:fld>
            <a:endParaRPr lang="en-US" sz="1400" b="0" smtClean="0">
              <a:solidFill>
                <a:srgbClr val="000000"/>
              </a:solidFill>
            </a:endParaRPr>
          </a:p>
        </p:txBody>
      </p:sp>
    </p:spTree>
    <p:custDataLst>
      <p:tags r:id="rId1"/>
    </p:custDataLst>
    <p:extLst>
      <p:ext uri="{BB962C8B-B14F-4D97-AF65-F5344CB8AC3E}">
        <p14:creationId xmlns:p14="http://schemas.microsoft.com/office/powerpoint/2010/main" val="209097916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2" y="762001"/>
            <a:ext cx="8628007"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0818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57200" y="204788"/>
            <a:ext cx="8229600" cy="1084262"/>
          </a:xfrm>
        </p:spPr>
        <p:txBody>
          <a:bodyPr/>
          <a:lstStyle/>
          <a:p>
            <a:r>
              <a:rPr lang="en-US" smtClean="0"/>
              <a:t>Web Structure Mining</a:t>
            </a:r>
            <a:br>
              <a:rPr lang="en-US" smtClean="0"/>
            </a:br>
            <a:r>
              <a:rPr lang="en-US" sz="2800" smtClean="0"/>
              <a:t>:: example – Google’s PageRank algorithm</a:t>
            </a:r>
          </a:p>
        </p:txBody>
      </p:sp>
      <p:sp>
        <p:nvSpPr>
          <p:cNvPr id="48131" name="Rectangle 3"/>
          <p:cNvSpPr>
            <a:spLocks noGrp="1" noChangeArrowheads="1"/>
          </p:cNvSpPr>
          <p:nvPr>
            <p:ph type="body" idx="1"/>
          </p:nvPr>
        </p:nvSpPr>
        <p:spPr>
          <a:xfrm>
            <a:off x="3703638" y="2786063"/>
            <a:ext cx="4846637" cy="3151187"/>
          </a:xfrm>
        </p:spPr>
        <p:txBody>
          <a:bodyPr/>
          <a:lstStyle/>
          <a:p>
            <a:pPr>
              <a:lnSpc>
                <a:spcPct val="80000"/>
              </a:lnSpc>
            </a:pPr>
            <a:r>
              <a:rPr lang="en-US" sz="1800" smtClean="0"/>
              <a:t>Basic idea: </a:t>
            </a:r>
          </a:p>
          <a:p>
            <a:pPr lvl="1">
              <a:lnSpc>
                <a:spcPct val="80000"/>
              </a:lnSpc>
            </a:pPr>
            <a:r>
              <a:rPr lang="en-US" sz="1600" smtClean="0"/>
              <a:t>Rank of a page depends on the ranks of pages pointing to it</a:t>
            </a:r>
          </a:p>
          <a:p>
            <a:pPr lvl="1">
              <a:lnSpc>
                <a:spcPct val="80000"/>
              </a:lnSpc>
            </a:pPr>
            <a:r>
              <a:rPr lang="en-US" sz="1600" smtClean="0"/>
              <a:t>Out Degree of page is the number of edges pointing away from it – used to compute the contribution of the page to those to which it points</a:t>
            </a:r>
          </a:p>
          <a:p>
            <a:pPr lvl="1">
              <a:lnSpc>
                <a:spcPct val="80000"/>
              </a:lnSpc>
            </a:pPr>
            <a:r>
              <a:rPr lang="en-US" sz="1600" smtClean="0"/>
              <a:t>The final PageRank value represents the probability that a random surfer will reach the page</a:t>
            </a:r>
          </a:p>
          <a:p>
            <a:pPr lvl="1">
              <a:lnSpc>
                <a:spcPct val="80000"/>
              </a:lnSpc>
            </a:pPr>
            <a:r>
              <a:rPr lang="en-US" sz="1600" i="1" smtClean="0"/>
              <a:t>d</a:t>
            </a:r>
            <a:r>
              <a:rPr lang="en-US" sz="1600" smtClean="0"/>
              <a:t> is the prob. that a random surfer chooses the page directly rather than getting there via navigation</a:t>
            </a:r>
          </a:p>
        </p:txBody>
      </p:sp>
      <p:pic>
        <p:nvPicPr>
          <p:cNvPr id="48132" name="Picture 5"/>
          <p:cNvPicPr>
            <a:picLocks noChangeAspect="1" noChangeArrowheads="1"/>
          </p:cNvPicPr>
          <p:nvPr/>
        </p:nvPicPr>
        <p:blipFill>
          <a:blip r:embed="rId4" cstate="print">
            <a:lum bright="-6000" contrast="12000"/>
          </a:blip>
          <a:srcRect/>
          <a:stretch>
            <a:fillRect/>
          </a:stretch>
        </p:blipFill>
        <p:spPr bwMode="auto">
          <a:xfrm>
            <a:off x="3906838" y="1787525"/>
            <a:ext cx="4810125" cy="673100"/>
          </a:xfrm>
          <a:prstGeom prst="rect">
            <a:avLst/>
          </a:prstGeom>
          <a:noFill/>
          <a:ln w="9525" algn="ctr">
            <a:solidFill>
              <a:srgbClr val="CC3300"/>
            </a:solidFill>
            <a:miter lim="800000"/>
            <a:headEnd/>
            <a:tailEnd/>
          </a:ln>
        </p:spPr>
      </p:pic>
      <p:grpSp>
        <p:nvGrpSpPr>
          <p:cNvPr id="48133" name="Group 6"/>
          <p:cNvGrpSpPr>
            <a:grpSpLocks/>
          </p:cNvGrpSpPr>
          <p:nvPr/>
        </p:nvGrpSpPr>
        <p:grpSpPr bwMode="auto">
          <a:xfrm>
            <a:off x="536575" y="1644650"/>
            <a:ext cx="3040063" cy="3148013"/>
            <a:chOff x="684" y="837"/>
            <a:chExt cx="1915" cy="1983"/>
          </a:xfrm>
        </p:grpSpPr>
        <p:pic>
          <p:nvPicPr>
            <p:cNvPr id="48135" name="Picture 7"/>
            <p:cNvPicPr>
              <a:picLocks noChangeAspect="1" noChangeArrowheads="1"/>
            </p:cNvPicPr>
            <p:nvPr/>
          </p:nvPicPr>
          <p:blipFill>
            <a:blip r:embed="rId5" cstate="print">
              <a:lum bright="-6000" contrast="12000"/>
            </a:blip>
            <a:srcRect/>
            <a:stretch>
              <a:fillRect/>
            </a:stretch>
          </p:blipFill>
          <p:spPr bwMode="auto">
            <a:xfrm>
              <a:off x="684" y="837"/>
              <a:ext cx="1915" cy="1835"/>
            </a:xfrm>
            <a:prstGeom prst="rect">
              <a:avLst/>
            </a:prstGeom>
            <a:noFill/>
            <a:ln w="9525" algn="ctr">
              <a:noFill/>
              <a:miter lim="800000"/>
              <a:headEnd/>
              <a:tailEnd/>
            </a:ln>
          </p:spPr>
        </p:pic>
        <p:sp>
          <p:nvSpPr>
            <p:cNvPr id="48136" name="Text Box 8"/>
            <p:cNvSpPr txBox="1">
              <a:spLocks noChangeArrowheads="1"/>
            </p:cNvSpPr>
            <p:nvPr/>
          </p:nvSpPr>
          <p:spPr bwMode="auto">
            <a:xfrm>
              <a:off x="930" y="2666"/>
              <a:ext cx="1401" cy="154"/>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1000">
                  <a:solidFill>
                    <a:srgbClr val="000000"/>
                  </a:solidFill>
                  <a:latin typeface="Arial" charset="0"/>
                </a:rPr>
                <a:t>Illustration of PageRank propagation</a:t>
              </a:r>
              <a:endParaRPr lang="en-US" sz="1000" b="1" baseline="30000">
                <a:solidFill>
                  <a:srgbClr val="000000"/>
                </a:solidFill>
                <a:latin typeface="Arial" charset="0"/>
              </a:endParaRPr>
            </a:p>
          </p:txBody>
        </p:sp>
      </p:grpSp>
      <p:sp>
        <p:nvSpPr>
          <p:cNvPr id="48134" name="Slide Number Placeholder 3"/>
          <p:cNvSpPr>
            <a:spLocks noGrp="1"/>
          </p:cNvSpPr>
          <p:nvPr>
            <p:ph type="sldNum" sz="quarter" idx="10"/>
          </p:nvPr>
        </p:nvSpPr>
        <p:spPr>
          <a:noFill/>
        </p:spPr>
        <p:txBody>
          <a:bodyPr/>
          <a:lstStyle/>
          <a:p>
            <a:fld id="{C2B454A7-F115-4F34-A6E9-40732EF033E0}" type="slidenum">
              <a:rPr lang="en-US" smtClean="0">
                <a:solidFill>
                  <a:srgbClr val="3333CC"/>
                </a:solidFill>
              </a:rPr>
              <a:pPr/>
              <a:t>30</a:t>
            </a:fld>
            <a:endParaRPr lang="en-US" sz="1400" b="0" smtClean="0">
              <a:solidFill>
                <a:srgbClr val="000000"/>
              </a:solidFill>
            </a:endParaRPr>
          </a:p>
        </p:txBody>
      </p:sp>
    </p:spTree>
    <p:custDataLst>
      <p:tags r:id="rId1"/>
    </p:custDataLst>
    <p:extLst>
      <p:ext uri="{BB962C8B-B14F-4D97-AF65-F5344CB8AC3E}">
        <p14:creationId xmlns:p14="http://schemas.microsoft.com/office/powerpoint/2010/main" val="1094876277"/>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204788"/>
            <a:ext cx="8229600" cy="1238250"/>
          </a:xfrm>
        </p:spPr>
        <p:txBody>
          <a:bodyPr/>
          <a:lstStyle/>
          <a:p>
            <a:r>
              <a:rPr lang="en-US" smtClean="0"/>
              <a:t>Web Structure Mining</a:t>
            </a:r>
            <a:br>
              <a:rPr lang="en-US" smtClean="0"/>
            </a:br>
            <a:r>
              <a:rPr lang="en-US" sz="2800" smtClean="0"/>
              <a:t>:: example – Hubs and Authorities</a:t>
            </a:r>
          </a:p>
        </p:txBody>
      </p:sp>
      <p:sp>
        <p:nvSpPr>
          <p:cNvPr id="49155" name="Rectangle 3"/>
          <p:cNvSpPr>
            <a:spLocks noGrp="1" noChangeArrowheads="1"/>
          </p:cNvSpPr>
          <p:nvPr>
            <p:ph type="body" idx="1"/>
          </p:nvPr>
        </p:nvSpPr>
        <p:spPr>
          <a:xfrm>
            <a:off x="504825" y="1622425"/>
            <a:ext cx="5132388" cy="3754438"/>
          </a:xfrm>
        </p:spPr>
        <p:txBody>
          <a:bodyPr/>
          <a:lstStyle/>
          <a:p>
            <a:pPr>
              <a:lnSpc>
                <a:spcPct val="90000"/>
              </a:lnSpc>
            </a:pPr>
            <a:r>
              <a:rPr lang="en-US" sz="2000" smtClean="0"/>
              <a:t>Basic idea</a:t>
            </a:r>
          </a:p>
          <a:p>
            <a:pPr lvl="1">
              <a:lnSpc>
                <a:spcPct val="90000"/>
              </a:lnSpc>
            </a:pPr>
            <a:r>
              <a:rPr lang="en-US" sz="2000" b="1" smtClean="0"/>
              <a:t>Authority</a:t>
            </a:r>
            <a:r>
              <a:rPr lang="en-US" sz="2000" smtClean="0"/>
              <a:t> comes from </a:t>
            </a:r>
            <a:r>
              <a:rPr lang="en-US" sz="2000" b="1" i="1" smtClean="0"/>
              <a:t>in-edges</a:t>
            </a:r>
            <a:endParaRPr lang="en-US" sz="2000" smtClean="0"/>
          </a:p>
          <a:p>
            <a:pPr lvl="1">
              <a:lnSpc>
                <a:spcPct val="90000"/>
              </a:lnSpc>
            </a:pPr>
            <a:r>
              <a:rPr lang="en-US" sz="2000" smtClean="0"/>
              <a:t>Being a </a:t>
            </a:r>
            <a:r>
              <a:rPr lang="en-US" sz="2000" b="1" smtClean="0"/>
              <a:t>hub</a:t>
            </a:r>
            <a:r>
              <a:rPr lang="en-US" sz="2000" smtClean="0"/>
              <a:t> comes from </a:t>
            </a:r>
            <a:r>
              <a:rPr lang="en-US" sz="2000" b="1" i="1" smtClean="0"/>
              <a:t>out-edges</a:t>
            </a:r>
          </a:p>
          <a:p>
            <a:pPr>
              <a:lnSpc>
                <a:spcPct val="90000"/>
              </a:lnSpc>
            </a:pPr>
            <a:r>
              <a:rPr lang="en-US" sz="2000" smtClean="0"/>
              <a:t>Mutually re-enforcing relationship</a:t>
            </a:r>
          </a:p>
          <a:p>
            <a:pPr lvl="1">
              <a:lnSpc>
                <a:spcPct val="90000"/>
              </a:lnSpc>
            </a:pPr>
            <a:r>
              <a:rPr lang="en-US" sz="2000" smtClean="0"/>
              <a:t>A good authority is a page that is pointed to by many good hubs.</a:t>
            </a:r>
          </a:p>
          <a:p>
            <a:pPr lvl="1">
              <a:lnSpc>
                <a:spcPct val="90000"/>
              </a:lnSpc>
            </a:pPr>
            <a:r>
              <a:rPr lang="en-US" sz="2000" smtClean="0"/>
              <a:t>A good hub is a page that points to many good authorities.</a:t>
            </a:r>
          </a:p>
          <a:p>
            <a:pPr lvl="1">
              <a:lnSpc>
                <a:spcPct val="90000"/>
              </a:lnSpc>
            </a:pPr>
            <a:r>
              <a:rPr lang="en-US" sz="2000" smtClean="0"/>
              <a:t>Together they tend to form a </a:t>
            </a:r>
            <a:r>
              <a:rPr lang="en-US" sz="2000" i="1" smtClean="0">
                <a:solidFill>
                  <a:schemeClr val="accent2"/>
                </a:solidFill>
              </a:rPr>
              <a:t>bipartite</a:t>
            </a:r>
            <a:r>
              <a:rPr lang="en-US" sz="2000" smtClean="0"/>
              <a:t> graph</a:t>
            </a:r>
          </a:p>
          <a:p>
            <a:pPr>
              <a:lnSpc>
                <a:spcPct val="90000"/>
              </a:lnSpc>
            </a:pPr>
            <a:r>
              <a:rPr lang="en-US" sz="2000" smtClean="0"/>
              <a:t>This idea can be used to discover authoritative pages related to a topic </a:t>
            </a:r>
          </a:p>
          <a:p>
            <a:pPr lvl="1">
              <a:lnSpc>
                <a:spcPct val="90000"/>
              </a:lnSpc>
            </a:pPr>
            <a:r>
              <a:rPr lang="en-US" sz="2000" smtClean="0"/>
              <a:t>HITS algorithm – Hypertext Induced Topic Search </a:t>
            </a:r>
          </a:p>
        </p:txBody>
      </p:sp>
      <p:grpSp>
        <p:nvGrpSpPr>
          <p:cNvPr id="49156" name="Group 5"/>
          <p:cNvGrpSpPr>
            <a:grpSpLocks/>
          </p:cNvGrpSpPr>
          <p:nvPr/>
        </p:nvGrpSpPr>
        <p:grpSpPr bwMode="auto">
          <a:xfrm>
            <a:off x="6072188" y="2319338"/>
            <a:ext cx="2749550" cy="2384425"/>
            <a:chOff x="1102" y="2288"/>
            <a:chExt cx="1732" cy="1502"/>
          </a:xfrm>
        </p:grpSpPr>
        <p:sp>
          <p:nvSpPr>
            <p:cNvPr id="49158" name="Oval 6"/>
            <p:cNvSpPr>
              <a:spLocks noChangeArrowheads="1"/>
            </p:cNvSpPr>
            <p:nvPr/>
          </p:nvSpPr>
          <p:spPr bwMode="auto">
            <a:xfrm>
              <a:off x="1252" y="2400"/>
              <a:ext cx="128" cy="136"/>
            </a:xfrm>
            <a:prstGeom prst="ellipse">
              <a:avLst/>
            </a:prstGeom>
            <a:solidFill>
              <a:srgbClr val="FF0000"/>
            </a:solidFill>
            <a:ln w="25400">
              <a:solidFill>
                <a:srgbClr val="FF0000"/>
              </a:solidFill>
              <a:round/>
              <a:headEnd/>
              <a:tailEnd/>
            </a:ln>
          </p:spPr>
          <p:txBody>
            <a:bodyPr wrap="none" anchor="ctr"/>
            <a:lstStyle/>
            <a:p>
              <a:pPr eaLnBrk="0" fontAlgn="base" hangingPunct="0">
                <a:spcBef>
                  <a:spcPct val="0"/>
                </a:spcBef>
                <a:spcAft>
                  <a:spcPct val="0"/>
                </a:spcAft>
              </a:pPr>
              <a:endParaRPr lang="en-US" sz="2400">
                <a:solidFill>
                  <a:srgbClr val="000000"/>
                </a:solidFill>
              </a:endParaRPr>
            </a:p>
          </p:txBody>
        </p:sp>
        <p:sp>
          <p:nvSpPr>
            <p:cNvPr id="49159" name="Oval 7"/>
            <p:cNvSpPr>
              <a:spLocks noChangeArrowheads="1"/>
            </p:cNvSpPr>
            <p:nvPr/>
          </p:nvSpPr>
          <p:spPr bwMode="auto">
            <a:xfrm>
              <a:off x="2328" y="2288"/>
              <a:ext cx="128" cy="136"/>
            </a:xfrm>
            <a:prstGeom prst="ellipse">
              <a:avLst/>
            </a:prstGeom>
            <a:solidFill>
              <a:srgbClr val="00CC00"/>
            </a:solidFill>
            <a:ln w="25400">
              <a:solidFill>
                <a:srgbClr val="00CC00"/>
              </a:solidFill>
              <a:round/>
              <a:headEnd/>
              <a:tailEnd/>
            </a:ln>
          </p:spPr>
          <p:txBody>
            <a:bodyPr wrap="none" anchor="ctr"/>
            <a:lstStyle/>
            <a:p>
              <a:pPr eaLnBrk="0" fontAlgn="base" hangingPunct="0">
                <a:spcBef>
                  <a:spcPct val="0"/>
                </a:spcBef>
                <a:spcAft>
                  <a:spcPct val="0"/>
                </a:spcAft>
              </a:pPr>
              <a:endParaRPr lang="en-US" sz="2400">
                <a:solidFill>
                  <a:srgbClr val="000000"/>
                </a:solidFill>
              </a:endParaRPr>
            </a:p>
          </p:txBody>
        </p:sp>
        <p:sp>
          <p:nvSpPr>
            <p:cNvPr id="49160" name="Oval 8"/>
            <p:cNvSpPr>
              <a:spLocks noChangeArrowheads="1"/>
            </p:cNvSpPr>
            <p:nvPr/>
          </p:nvSpPr>
          <p:spPr bwMode="auto">
            <a:xfrm>
              <a:off x="2328" y="2640"/>
              <a:ext cx="128" cy="136"/>
            </a:xfrm>
            <a:prstGeom prst="ellipse">
              <a:avLst/>
            </a:prstGeom>
            <a:solidFill>
              <a:srgbClr val="00CC00"/>
            </a:solidFill>
            <a:ln w="25400">
              <a:solidFill>
                <a:srgbClr val="00CC00"/>
              </a:solidFill>
              <a:round/>
              <a:headEnd/>
              <a:tailEnd/>
            </a:ln>
          </p:spPr>
          <p:txBody>
            <a:bodyPr wrap="none" anchor="ctr"/>
            <a:lstStyle/>
            <a:p>
              <a:pPr eaLnBrk="0" fontAlgn="base" hangingPunct="0">
                <a:spcBef>
                  <a:spcPct val="0"/>
                </a:spcBef>
                <a:spcAft>
                  <a:spcPct val="0"/>
                </a:spcAft>
              </a:pPr>
              <a:endParaRPr lang="en-US" sz="2400">
                <a:solidFill>
                  <a:srgbClr val="000000"/>
                </a:solidFill>
              </a:endParaRPr>
            </a:p>
          </p:txBody>
        </p:sp>
        <p:sp>
          <p:nvSpPr>
            <p:cNvPr id="49161" name="Oval 9"/>
            <p:cNvSpPr>
              <a:spLocks noChangeArrowheads="1"/>
            </p:cNvSpPr>
            <p:nvPr/>
          </p:nvSpPr>
          <p:spPr bwMode="auto">
            <a:xfrm>
              <a:off x="2328" y="2984"/>
              <a:ext cx="128" cy="136"/>
            </a:xfrm>
            <a:prstGeom prst="ellipse">
              <a:avLst/>
            </a:prstGeom>
            <a:solidFill>
              <a:srgbClr val="00CC00"/>
            </a:solidFill>
            <a:ln w="25400">
              <a:solidFill>
                <a:srgbClr val="00CC00"/>
              </a:solidFill>
              <a:round/>
              <a:headEnd/>
              <a:tailEnd/>
            </a:ln>
          </p:spPr>
          <p:txBody>
            <a:bodyPr wrap="none" anchor="ctr"/>
            <a:lstStyle/>
            <a:p>
              <a:pPr eaLnBrk="0" fontAlgn="base" hangingPunct="0">
                <a:spcBef>
                  <a:spcPct val="0"/>
                </a:spcBef>
                <a:spcAft>
                  <a:spcPct val="0"/>
                </a:spcAft>
              </a:pPr>
              <a:endParaRPr lang="en-US" sz="2400">
                <a:solidFill>
                  <a:srgbClr val="000000"/>
                </a:solidFill>
              </a:endParaRPr>
            </a:p>
          </p:txBody>
        </p:sp>
        <p:sp>
          <p:nvSpPr>
            <p:cNvPr id="49162" name="Oval 10"/>
            <p:cNvSpPr>
              <a:spLocks noChangeArrowheads="1"/>
            </p:cNvSpPr>
            <p:nvPr/>
          </p:nvSpPr>
          <p:spPr bwMode="auto">
            <a:xfrm>
              <a:off x="2328" y="3336"/>
              <a:ext cx="128" cy="136"/>
            </a:xfrm>
            <a:prstGeom prst="ellipse">
              <a:avLst/>
            </a:prstGeom>
            <a:solidFill>
              <a:srgbClr val="00CC00"/>
            </a:solidFill>
            <a:ln w="25400">
              <a:solidFill>
                <a:srgbClr val="00CC00"/>
              </a:solidFill>
              <a:round/>
              <a:headEnd/>
              <a:tailEnd/>
            </a:ln>
          </p:spPr>
          <p:txBody>
            <a:bodyPr wrap="none" anchor="ctr"/>
            <a:lstStyle/>
            <a:p>
              <a:pPr eaLnBrk="0" fontAlgn="base" hangingPunct="0">
                <a:spcBef>
                  <a:spcPct val="0"/>
                </a:spcBef>
                <a:spcAft>
                  <a:spcPct val="0"/>
                </a:spcAft>
              </a:pPr>
              <a:endParaRPr lang="en-US" sz="2400">
                <a:solidFill>
                  <a:srgbClr val="000000"/>
                </a:solidFill>
              </a:endParaRPr>
            </a:p>
          </p:txBody>
        </p:sp>
        <p:sp>
          <p:nvSpPr>
            <p:cNvPr id="49163" name="Oval 11"/>
            <p:cNvSpPr>
              <a:spLocks noChangeArrowheads="1"/>
            </p:cNvSpPr>
            <p:nvPr/>
          </p:nvSpPr>
          <p:spPr bwMode="auto">
            <a:xfrm>
              <a:off x="1252" y="2784"/>
              <a:ext cx="128" cy="136"/>
            </a:xfrm>
            <a:prstGeom prst="ellipse">
              <a:avLst/>
            </a:prstGeom>
            <a:solidFill>
              <a:srgbClr val="FF0000"/>
            </a:solidFill>
            <a:ln w="25400">
              <a:solidFill>
                <a:srgbClr val="FF0000"/>
              </a:solidFill>
              <a:round/>
              <a:headEnd/>
              <a:tailEnd/>
            </a:ln>
          </p:spPr>
          <p:txBody>
            <a:bodyPr wrap="none" anchor="ctr"/>
            <a:lstStyle/>
            <a:p>
              <a:pPr eaLnBrk="0" fontAlgn="base" hangingPunct="0">
                <a:spcBef>
                  <a:spcPct val="0"/>
                </a:spcBef>
                <a:spcAft>
                  <a:spcPct val="0"/>
                </a:spcAft>
              </a:pPr>
              <a:endParaRPr lang="en-US" sz="2400">
                <a:solidFill>
                  <a:srgbClr val="000000"/>
                </a:solidFill>
              </a:endParaRPr>
            </a:p>
          </p:txBody>
        </p:sp>
        <p:sp>
          <p:nvSpPr>
            <p:cNvPr id="49164" name="Oval 12"/>
            <p:cNvSpPr>
              <a:spLocks noChangeArrowheads="1"/>
            </p:cNvSpPr>
            <p:nvPr/>
          </p:nvSpPr>
          <p:spPr bwMode="auto">
            <a:xfrm>
              <a:off x="1252" y="3200"/>
              <a:ext cx="128" cy="136"/>
            </a:xfrm>
            <a:prstGeom prst="ellipse">
              <a:avLst/>
            </a:prstGeom>
            <a:solidFill>
              <a:srgbClr val="FF0000"/>
            </a:solidFill>
            <a:ln w="25400">
              <a:solidFill>
                <a:srgbClr val="FF0000"/>
              </a:solidFill>
              <a:round/>
              <a:headEnd/>
              <a:tailEnd/>
            </a:ln>
          </p:spPr>
          <p:txBody>
            <a:bodyPr wrap="none" anchor="ctr"/>
            <a:lstStyle/>
            <a:p>
              <a:pPr eaLnBrk="0" fontAlgn="base" hangingPunct="0">
                <a:spcBef>
                  <a:spcPct val="0"/>
                </a:spcBef>
                <a:spcAft>
                  <a:spcPct val="0"/>
                </a:spcAft>
              </a:pPr>
              <a:endParaRPr lang="en-US" sz="2400">
                <a:solidFill>
                  <a:srgbClr val="000000"/>
                </a:solidFill>
              </a:endParaRPr>
            </a:p>
          </p:txBody>
        </p:sp>
        <p:cxnSp>
          <p:nvCxnSpPr>
            <p:cNvPr id="49165" name="AutoShape 13"/>
            <p:cNvCxnSpPr>
              <a:cxnSpLocks noChangeShapeType="1"/>
              <a:stCxn id="49158" idx="6"/>
              <a:endCxn id="49159" idx="2"/>
            </p:cNvCxnSpPr>
            <p:nvPr/>
          </p:nvCxnSpPr>
          <p:spPr bwMode="auto">
            <a:xfrm flipV="1">
              <a:off x="1388" y="2356"/>
              <a:ext cx="932" cy="112"/>
            </a:xfrm>
            <a:prstGeom prst="straightConnector1">
              <a:avLst/>
            </a:prstGeom>
            <a:noFill/>
            <a:ln w="12700">
              <a:solidFill>
                <a:schemeClr val="tx1"/>
              </a:solidFill>
              <a:round/>
              <a:headEnd/>
              <a:tailEnd type="triangle" w="med" len="med"/>
            </a:ln>
          </p:spPr>
        </p:cxnSp>
        <p:cxnSp>
          <p:nvCxnSpPr>
            <p:cNvPr id="49166" name="AutoShape 14"/>
            <p:cNvCxnSpPr>
              <a:cxnSpLocks noChangeShapeType="1"/>
              <a:stCxn id="49158" idx="6"/>
              <a:endCxn id="49160" idx="2"/>
            </p:cNvCxnSpPr>
            <p:nvPr/>
          </p:nvCxnSpPr>
          <p:spPr bwMode="auto">
            <a:xfrm>
              <a:off x="1388" y="2468"/>
              <a:ext cx="932" cy="240"/>
            </a:xfrm>
            <a:prstGeom prst="straightConnector1">
              <a:avLst/>
            </a:prstGeom>
            <a:noFill/>
            <a:ln w="12700">
              <a:solidFill>
                <a:schemeClr val="tx1"/>
              </a:solidFill>
              <a:round/>
              <a:headEnd/>
              <a:tailEnd type="triangle" w="med" len="med"/>
            </a:ln>
          </p:spPr>
        </p:cxnSp>
        <p:cxnSp>
          <p:nvCxnSpPr>
            <p:cNvPr id="49167" name="AutoShape 15"/>
            <p:cNvCxnSpPr>
              <a:cxnSpLocks noChangeShapeType="1"/>
              <a:stCxn id="49163" idx="6"/>
              <a:endCxn id="49159" idx="3"/>
            </p:cNvCxnSpPr>
            <p:nvPr/>
          </p:nvCxnSpPr>
          <p:spPr bwMode="auto">
            <a:xfrm flipV="1">
              <a:off x="1388" y="2412"/>
              <a:ext cx="959" cy="440"/>
            </a:xfrm>
            <a:prstGeom prst="straightConnector1">
              <a:avLst/>
            </a:prstGeom>
            <a:noFill/>
            <a:ln w="12700">
              <a:solidFill>
                <a:schemeClr val="tx1"/>
              </a:solidFill>
              <a:round/>
              <a:headEnd/>
              <a:tailEnd type="triangle" w="med" len="med"/>
            </a:ln>
          </p:spPr>
        </p:cxnSp>
        <p:cxnSp>
          <p:nvCxnSpPr>
            <p:cNvPr id="49168" name="AutoShape 16"/>
            <p:cNvCxnSpPr>
              <a:cxnSpLocks noChangeShapeType="1"/>
              <a:stCxn id="49163" idx="6"/>
              <a:endCxn id="49161" idx="2"/>
            </p:cNvCxnSpPr>
            <p:nvPr/>
          </p:nvCxnSpPr>
          <p:spPr bwMode="auto">
            <a:xfrm>
              <a:off x="1388" y="2852"/>
              <a:ext cx="932" cy="200"/>
            </a:xfrm>
            <a:prstGeom prst="straightConnector1">
              <a:avLst/>
            </a:prstGeom>
            <a:noFill/>
            <a:ln w="12700">
              <a:solidFill>
                <a:schemeClr val="tx1"/>
              </a:solidFill>
              <a:round/>
              <a:headEnd/>
              <a:tailEnd type="triangle" w="med" len="med"/>
            </a:ln>
          </p:spPr>
        </p:cxnSp>
        <p:cxnSp>
          <p:nvCxnSpPr>
            <p:cNvPr id="49169" name="AutoShape 17"/>
            <p:cNvCxnSpPr>
              <a:cxnSpLocks noChangeShapeType="1"/>
              <a:stCxn id="49163" idx="6"/>
              <a:endCxn id="49162" idx="1"/>
            </p:cNvCxnSpPr>
            <p:nvPr/>
          </p:nvCxnSpPr>
          <p:spPr bwMode="auto">
            <a:xfrm>
              <a:off x="1388" y="2852"/>
              <a:ext cx="959" cy="496"/>
            </a:xfrm>
            <a:prstGeom prst="straightConnector1">
              <a:avLst/>
            </a:prstGeom>
            <a:noFill/>
            <a:ln w="12700">
              <a:solidFill>
                <a:schemeClr val="tx1"/>
              </a:solidFill>
              <a:round/>
              <a:headEnd/>
              <a:tailEnd type="triangle" w="med" len="med"/>
            </a:ln>
          </p:spPr>
        </p:cxnSp>
        <p:cxnSp>
          <p:nvCxnSpPr>
            <p:cNvPr id="49170" name="AutoShape 18"/>
            <p:cNvCxnSpPr>
              <a:cxnSpLocks noChangeShapeType="1"/>
              <a:stCxn id="49164" idx="6"/>
              <a:endCxn id="49160" idx="3"/>
            </p:cNvCxnSpPr>
            <p:nvPr/>
          </p:nvCxnSpPr>
          <p:spPr bwMode="auto">
            <a:xfrm flipV="1">
              <a:off x="1388" y="2764"/>
              <a:ext cx="959" cy="504"/>
            </a:xfrm>
            <a:prstGeom prst="straightConnector1">
              <a:avLst/>
            </a:prstGeom>
            <a:noFill/>
            <a:ln w="12700">
              <a:solidFill>
                <a:schemeClr val="tx1"/>
              </a:solidFill>
              <a:round/>
              <a:headEnd/>
              <a:tailEnd type="triangle" w="med" len="med"/>
            </a:ln>
          </p:spPr>
        </p:cxnSp>
        <p:cxnSp>
          <p:nvCxnSpPr>
            <p:cNvPr id="49171" name="AutoShape 19"/>
            <p:cNvCxnSpPr>
              <a:cxnSpLocks noChangeShapeType="1"/>
              <a:stCxn id="49164" idx="6"/>
              <a:endCxn id="49161" idx="3"/>
            </p:cNvCxnSpPr>
            <p:nvPr/>
          </p:nvCxnSpPr>
          <p:spPr bwMode="auto">
            <a:xfrm flipV="1">
              <a:off x="1388" y="3108"/>
              <a:ext cx="959" cy="160"/>
            </a:xfrm>
            <a:prstGeom prst="straightConnector1">
              <a:avLst/>
            </a:prstGeom>
            <a:noFill/>
            <a:ln w="12700">
              <a:solidFill>
                <a:schemeClr val="tx1"/>
              </a:solidFill>
              <a:round/>
              <a:headEnd/>
              <a:tailEnd type="triangle" w="med" len="med"/>
            </a:ln>
          </p:spPr>
        </p:cxnSp>
        <p:cxnSp>
          <p:nvCxnSpPr>
            <p:cNvPr id="49172" name="AutoShape 20"/>
            <p:cNvCxnSpPr>
              <a:cxnSpLocks noChangeShapeType="1"/>
              <a:stCxn id="49164" idx="6"/>
              <a:endCxn id="49162" idx="2"/>
            </p:cNvCxnSpPr>
            <p:nvPr/>
          </p:nvCxnSpPr>
          <p:spPr bwMode="auto">
            <a:xfrm>
              <a:off x="1388" y="3268"/>
              <a:ext cx="932" cy="136"/>
            </a:xfrm>
            <a:prstGeom prst="straightConnector1">
              <a:avLst/>
            </a:prstGeom>
            <a:noFill/>
            <a:ln w="12700">
              <a:solidFill>
                <a:schemeClr val="tx1"/>
              </a:solidFill>
              <a:round/>
              <a:headEnd/>
              <a:tailEnd type="triangle" w="med" len="med"/>
            </a:ln>
          </p:spPr>
        </p:cxnSp>
        <p:sp>
          <p:nvSpPr>
            <p:cNvPr id="49173" name="Text Box 21"/>
            <p:cNvSpPr txBox="1">
              <a:spLocks noChangeArrowheads="1"/>
            </p:cNvSpPr>
            <p:nvPr/>
          </p:nvSpPr>
          <p:spPr bwMode="auto">
            <a:xfrm>
              <a:off x="1102" y="3559"/>
              <a:ext cx="476" cy="231"/>
            </a:xfrm>
            <a:prstGeom prst="rect">
              <a:avLst/>
            </a:prstGeom>
            <a:noFill/>
            <a:ln w="12700">
              <a:noFill/>
              <a:miter lim="800000"/>
              <a:headEnd/>
              <a:tailEnd/>
            </a:ln>
          </p:spPr>
          <p:txBody>
            <a:bodyPr wrap="none">
              <a:spAutoFit/>
            </a:bodyPr>
            <a:lstStyle/>
            <a:p>
              <a:pPr eaLnBrk="0" fontAlgn="base" hangingPunct="0">
                <a:spcBef>
                  <a:spcPct val="0"/>
                </a:spcBef>
                <a:spcAft>
                  <a:spcPct val="0"/>
                </a:spcAft>
              </a:pPr>
              <a:r>
                <a:rPr lang="en-US" b="1">
                  <a:solidFill>
                    <a:srgbClr val="3333CC"/>
                  </a:solidFill>
                  <a:latin typeface="Arial" charset="0"/>
                </a:rPr>
                <a:t>Hubs</a:t>
              </a:r>
              <a:endParaRPr lang="en-US" b="1">
                <a:solidFill>
                  <a:srgbClr val="000000"/>
                </a:solidFill>
                <a:latin typeface="Arial" charset="0"/>
              </a:endParaRPr>
            </a:p>
          </p:txBody>
        </p:sp>
        <p:sp>
          <p:nvSpPr>
            <p:cNvPr id="49174" name="Text Box 22"/>
            <p:cNvSpPr txBox="1">
              <a:spLocks noChangeArrowheads="1"/>
            </p:cNvSpPr>
            <p:nvPr/>
          </p:nvSpPr>
          <p:spPr bwMode="auto">
            <a:xfrm>
              <a:off x="1958" y="3559"/>
              <a:ext cx="876" cy="231"/>
            </a:xfrm>
            <a:prstGeom prst="rect">
              <a:avLst/>
            </a:prstGeom>
            <a:noFill/>
            <a:ln w="12700">
              <a:noFill/>
              <a:miter lim="800000"/>
              <a:headEnd/>
              <a:tailEnd/>
            </a:ln>
          </p:spPr>
          <p:txBody>
            <a:bodyPr wrap="none">
              <a:spAutoFit/>
            </a:bodyPr>
            <a:lstStyle/>
            <a:p>
              <a:pPr eaLnBrk="0" fontAlgn="base" hangingPunct="0">
                <a:spcBef>
                  <a:spcPct val="0"/>
                </a:spcBef>
                <a:spcAft>
                  <a:spcPct val="0"/>
                </a:spcAft>
              </a:pPr>
              <a:r>
                <a:rPr lang="en-US" b="1">
                  <a:solidFill>
                    <a:srgbClr val="3333CC"/>
                  </a:solidFill>
                  <a:latin typeface="Arial" charset="0"/>
                </a:rPr>
                <a:t>Authorities</a:t>
              </a:r>
              <a:endParaRPr lang="en-US" b="1">
                <a:solidFill>
                  <a:srgbClr val="000000"/>
                </a:solidFill>
                <a:latin typeface="Arial" charset="0"/>
              </a:endParaRPr>
            </a:p>
          </p:txBody>
        </p:sp>
      </p:grpSp>
      <p:sp>
        <p:nvSpPr>
          <p:cNvPr id="49157" name="Slide Number Placeholder 3"/>
          <p:cNvSpPr>
            <a:spLocks noGrp="1"/>
          </p:cNvSpPr>
          <p:nvPr>
            <p:ph type="sldNum" sz="quarter" idx="10"/>
          </p:nvPr>
        </p:nvSpPr>
        <p:spPr>
          <a:noFill/>
        </p:spPr>
        <p:txBody>
          <a:bodyPr/>
          <a:lstStyle/>
          <a:p>
            <a:fld id="{06DD2EE8-023B-4013-BA69-7308469478CE}" type="slidenum">
              <a:rPr lang="en-US" smtClean="0">
                <a:solidFill>
                  <a:srgbClr val="3333CC"/>
                </a:solidFill>
              </a:rPr>
              <a:pPr/>
              <a:t>31</a:t>
            </a:fld>
            <a:endParaRPr lang="en-US" sz="1400" b="0" smtClean="0">
              <a:solidFill>
                <a:srgbClr val="000000"/>
              </a:solidFill>
            </a:endParaRPr>
          </a:p>
        </p:txBody>
      </p:sp>
    </p:spTree>
    <p:custDataLst>
      <p:tags r:id="rId1"/>
    </p:custDataLst>
    <p:extLst>
      <p:ext uri="{BB962C8B-B14F-4D97-AF65-F5344CB8AC3E}">
        <p14:creationId xmlns:p14="http://schemas.microsoft.com/office/powerpoint/2010/main" val="218536917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307975"/>
            <a:ext cx="8229600" cy="1020763"/>
          </a:xfrm>
        </p:spPr>
        <p:txBody>
          <a:bodyPr/>
          <a:lstStyle/>
          <a:p>
            <a:r>
              <a:rPr lang="en-US" smtClean="0"/>
              <a:t>Web Structure Mining</a:t>
            </a:r>
            <a:br>
              <a:rPr lang="en-US" smtClean="0"/>
            </a:br>
            <a:r>
              <a:rPr lang="en-US" sz="2800" smtClean="0"/>
              <a:t>:: example – online communities</a:t>
            </a:r>
          </a:p>
        </p:txBody>
      </p:sp>
      <p:sp>
        <p:nvSpPr>
          <p:cNvPr id="50179" name="Rectangle 3"/>
          <p:cNvSpPr>
            <a:spLocks noGrp="1" noChangeArrowheads="1"/>
          </p:cNvSpPr>
          <p:nvPr>
            <p:ph type="body" idx="1"/>
          </p:nvPr>
        </p:nvSpPr>
        <p:spPr>
          <a:xfrm>
            <a:off x="4257675" y="1582738"/>
            <a:ext cx="4378325" cy="4130675"/>
          </a:xfrm>
        </p:spPr>
        <p:txBody>
          <a:bodyPr/>
          <a:lstStyle/>
          <a:p>
            <a:pPr>
              <a:lnSpc>
                <a:spcPct val="90000"/>
              </a:lnSpc>
            </a:pPr>
            <a:r>
              <a:rPr lang="en-US" smtClean="0"/>
              <a:t>Basic idea</a:t>
            </a:r>
          </a:p>
          <a:p>
            <a:pPr lvl="1">
              <a:lnSpc>
                <a:spcPct val="90000"/>
              </a:lnSpc>
            </a:pPr>
            <a:r>
              <a:rPr lang="en-US" smtClean="0"/>
              <a:t>Web communities are collections of Web pages such that each member node has more hyperlinks (in either direction) within the community than outside the community.</a:t>
            </a:r>
          </a:p>
          <a:p>
            <a:pPr>
              <a:lnSpc>
                <a:spcPct val="90000"/>
              </a:lnSpc>
            </a:pPr>
            <a:r>
              <a:rPr lang="en-US" smtClean="0"/>
              <a:t>Typical approach: Maximal-flow model *</a:t>
            </a:r>
          </a:p>
          <a:p>
            <a:pPr lvl="1">
              <a:lnSpc>
                <a:spcPct val="90000"/>
              </a:lnSpc>
            </a:pPr>
            <a:r>
              <a:rPr lang="en-US" smtClean="0"/>
              <a:t>Ex: separate the two subgraphs with any choice of source node (left subgraph) and sink node (right subgraph), removing the three dashed links</a:t>
            </a:r>
          </a:p>
        </p:txBody>
      </p:sp>
      <p:sp>
        <p:nvSpPr>
          <p:cNvPr id="50180" name="Text Box 4"/>
          <p:cNvSpPr txBox="1">
            <a:spLocks noChangeArrowheads="1"/>
          </p:cNvSpPr>
          <p:nvPr/>
        </p:nvSpPr>
        <p:spPr bwMode="auto">
          <a:xfrm>
            <a:off x="857250" y="5838825"/>
            <a:ext cx="7597775" cy="438150"/>
          </a:xfrm>
          <a:prstGeom prst="rect">
            <a:avLst/>
          </a:prstGeom>
          <a:noFill/>
          <a:ln w="9525">
            <a:solidFill>
              <a:schemeClr val="tx1"/>
            </a:solidFill>
            <a:miter lim="800000"/>
            <a:headEnd/>
            <a:tailEnd/>
          </a:ln>
        </p:spPr>
        <p:txBody>
          <a:bodyPr>
            <a:spAutoFit/>
          </a:bodyPr>
          <a:lstStyle/>
          <a:p>
            <a:pPr eaLnBrk="0" fontAlgn="base" hangingPunct="0">
              <a:spcBef>
                <a:spcPct val="0"/>
              </a:spcBef>
              <a:spcAft>
                <a:spcPct val="0"/>
              </a:spcAft>
            </a:pPr>
            <a:r>
              <a:rPr lang="en-US" sz="1100" b="1">
                <a:solidFill>
                  <a:srgbClr val="000000"/>
                </a:solidFill>
                <a:latin typeface="Arial" charset="0"/>
              </a:rPr>
              <a:t>* Source: </a:t>
            </a:r>
            <a:r>
              <a:rPr lang="en-US" sz="1100">
                <a:solidFill>
                  <a:srgbClr val="000000"/>
                </a:solidFill>
                <a:latin typeface="Arial" charset="0"/>
              </a:rPr>
              <a:t>G. Flake, et al. “Self-Organization and Identification of Web Communities”, </a:t>
            </a:r>
            <a:r>
              <a:rPr lang="en-US" sz="1100" i="1">
                <a:solidFill>
                  <a:srgbClr val="000000"/>
                </a:solidFill>
                <a:latin typeface="Arial" charset="0"/>
              </a:rPr>
              <a:t>IEEE Computer</a:t>
            </a:r>
            <a:r>
              <a:rPr lang="en-US" sz="1100">
                <a:solidFill>
                  <a:srgbClr val="000000"/>
                </a:solidFill>
                <a:latin typeface="Arial" charset="0"/>
              </a:rPr>
              <a:t>, </a:t>
            </a:r>
            <a:br>
              <a:rPr lang="en-US" sz="1100">
                <a:solidFill>
                  <a:srgbClr val="000000"/>
                </a:solidFill>
                <a:latin typeface="Arial" charset="0"/>
              </a:rPr>
            </a:br>
            <a:r>
              <a:rPr lang="en-US" sz="1100">
                <a:solidFill>
                  <a:srgbClr val="000000"/>
                </a:solidFill>
                <a:latin typeface="Arial" charset="0"/>
              </a:rPr>
              <a:t>                 Vol. 35, No. 3, pp. 66-71, March 2002 .</a:t>
            </a:r>
          </a:p>
        </p:txBody>
      </p:sp>
      <p:grpSp>
        <p:nvGrpSpPr>
          <p:cNvPr id="50181" name="Group 5"/>
          <p:cNvGrpSpPr>
            <a:grpSpLocks/>
          </p:cNvGrpSpPr>
          <p:nvPr/>
        </p:nvGrpSpPr>
        <p:grpSpPr bwMode="auto">
          <a:xfrm>
            <a:off x="161925" y="1582738"/>
            <a:ext cx="3949700" cy="3027362"/>
            <a:chOff x="102" y="997"/>
            <a:chExt cx="2488" cy="1907"/>
          </a:xfrm>
        </p:grpSpPr>
        <p:pic>
          <p:nvPicPr>
            <p:cNvPr id="50184" name="Picture 6"/>
            <p:cNvPicPr>
              <a:picLocks noChangeAspect="1" noChangeArrowheads="1"/>
            </p:cNvPicPr>
            <p:nvPr/>
          </p:nvPicPr>
          <p:blipFill>
            <a:blip r:embed="rId4" cstate="print"/>
            <a:srcRect/>
            <a:stretch>
              <a:fillRect/>
            </a:stretch>
          </p:blipFill>
          <p:spPr bwMode="auto">
            <a:xfrm>
              <a:off x="201" y="1157"/>
              <a:ext cx="2340" cy="1452"/>
            </a:xfrm>
            <a:prstGeom prst="rect">
              <a:avLst/>
            </a:prstGeom>
            <a:noFill/>
            <a:ln w="9525">
              <a:noFill/>
              <a:miter lim="800000"/>
              <a:headEnd/>
              <a:tailEnd/>
            </a:ln>
          </p:spPr>
        </p:pic>
        <p:sp>
          <p:nvSpPr>
            <p:cNvPr id="50185" name="Line 7"/>
            <p:cNvSpPr>
              <a:spLocks noChangeShapeType="1"/>
            </p:cNvSpPr>
            <p:nvPr/>
          </p:nvSpPr>
          <p:spPr bwMode="auto">
            <a:xfrm>
              <a:off x="1034" y="1152"/>
              <a:ext cx="0" cy="1526"/>
            </a:xfrm>
            <a:prstGeom prst="line">
              <a:avLst/>
            </a:prstGeom>
            <a:noFill/>
            <a:ln w="9525">
              <a:solidFill>
                <a:schemeClr val="tx1"/>
              </a:solidFill>
              <a:prstDash val="dash"/>
              <a:round/>
              <a:headEnd/>
              <a:tailEnd/>
            </a:ln>
          </p:spPr>
          <p:txBody>
            <a:bodyPr/>
            <a:lstStyle/>
            <a:p>
              <a:pPr eaLnBrk="0" fontAlgn="base" hangingPunct="0">
                <a:spcBef>
                  <a:spcPct val="0"/>
                </a:spcBef>
                <a:spcAft>
                  <a:spcPct val="0"/>
                </a:spcAft>
              </a:pPr>
              <a:endParaRPr lang="en-US" sz="2400">
                <a:solidFill>
                  <a:srgbClr val="000000"/>
                </a:solidFill>
              </a:endParaRPr>
            </a:p>
          </p:txBody>
        </p:sp>
        <p:sp>
          <p:nvSpPr>
            <p:cNvPr id="50186" name="Oval 8"/>
            <p:cNvSpPr>
              <a:spLocks noChangeArrowheads="1"/>
            </p:cNvSpPr>
            <p:nvPr/>
          </p:nvSpPr>
          <p:spPr bwMode="auto">
            <a:xfrm>
              <a:off x="146" y="1832"/>
              <a:ext cx="194" cy="180"/>
            </a:xfrm>
            <a:prstGeom prst="ellipse">
              <a:avLst/>
            </a:prstGeom>
            <a:noFill/>
            <a:ln w="9525">
              <a:solidFill>
                <a:srgbClr val="CC3300"/>
              </a:solidFill>
              <a:round/>
              <a:headEnd/>
              <a:tailEnd/>
            </a:ln>
          </p:spPr>
          <p:txBody>
            <a:bodyPr wrap="none" anchor="ctr"/>
            <a:lstStyle/>
            <a:p>
              <a:pPr eaLnBrk="0" fontAlgn="base" hangingPunct="0">
                <a:spcBef>
                  <a:spcPct val="0"/>
                </a:spcBef>
                <a:spcAft>
                  <a:spcPct val="0"/>
                </a:spcAft>
              </a:pPr>
              <a:endParaRPr lang="en-US" sz="2400">
                <a:solidFill>
                  <a:srgbClr val="000000"/>
                </a:solidFill>
              </a:endParaRPr>
            </a:p>
          </p:txBody>
        </p:sp>
        <p:sp>
          <p:nvSpPr>
            <p:cNvPr id="50187" name="Line 9"/>
            <p:cNvSpPr>
              <a:spLocks noChangeShapeType="1"/>
            </p:cNvSpPr>
            <p:nvPr/>
          </p:nvSpPr>
          <p:spPr bwMode="auto">
            <a:xfrm flipH="1" flipV="1">
              <a:off x="250" y="2033"/>
              <a:ext cx="69" cy="493"/>
            </a:xfrm>
            <a:prstGeom prst="line">
              <a:avLst/>
            </a:prstGeom>
            <a:noFill/>
            <a:ln w="9525">
              <a:solidFill>
                <a:srgbClr val="CC3300"/>
              </a:solidFill>
              <a:round/>
              <a:headEnd/>
              <a:tailEnd type="triangle" w="med" len="med"/>
            </a:ln>
          </p:spPr>
          <p:txBody>
            <a:bodyPr/>
            <a:lstStyle/>
            <a:p>
              <a:pPr eaLnBrk="0" fontAlgn="base" hangingPunct="0">
                <a:spcBef>
                  <a:spcPct val="0"/>
                </a:spcBef>
                <a:spcAft>
                  <a:spcPct val="0"/>
                </a:spcAft>
              </a:pPr>
              <a:endParaRPr lang="en-US" sz="2400">
                <a:solidFill>
                  <a:srgbClr val="000000"/>
                </a:solidFill>
              </a:endParaRPr>
            </a:p>
          </p:txBody>
        </p:sp>
        <p:sp>
          <p:nvSpPr>
            <p:cNvPr id="50188" name="Text Box 10"/>
            <p:cNvSpPr txBox="1">
              <a:spLocks noChangeArrowheads="1"/>
            </p:cNvSpPr>
            <p:nvPr/>
          </p:nvSpPr>
          <p:spPr bwMode="auto">
            <a:xfrm>
              <a:off x="102" y="1327"/>
              <a:ext cx="680" cy="173"/>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sz="1200">
                  <a:solidFill>
                    <a:srgbClr val="000000"/>
                  </a:solidFill>
                  <a:latin typeface="Arial" charset="0"/>
                </a:rPr>
                <a:t>Community 1</a:t>
              </a:r>
            </a:p>
          </p:txBody>
        </p:sp>
        <p:sp>
          <p:nvSpPr>
            <p:cNvPr id="50189" name="Oval 11"/>
            <p:cNvSpPr>
              <a:spLocks noChangeArrowheads="1"/>
            </p:cNvSpPr>
            <p:nvPr/>
          </p:nvSpPr>
          <p:spPr bwMode="auto">
            <a:xfrm>
              <a:off x="2265" y="2247"/>
              <a:ext cx="194" cy="180"/>
            </a:xfrm>
            <a:prstGeom prst="ellipse">
              <a:avLst/>
            </a:prstGeom>
            <a:noFill/>
            <a:ln w="9525">
              <a:solidFill>
                <a:srgbClr val="CC3300"/>
              </a:solidFill>
              <a:round/>
              <a:headEnd/>
              <a:tailEnd/>
            </a:ln>
          </p:spPr>
          <p:txBody>
            <a:bodyPr wrap="none" anchor="ctr"/>
            <a:lstStyle/>
            <a:p>
              <a:pPr eaLnBrk="0" fontAlgn="base" hangingPunct="0">
                <a:spcBef>
                  <a:spcPct val="0"/>
                </a:spcBef>
                <a:spcAft>
                  <a:spcPct val="0"/>
                </a:spcAft>
              </a:pPr>
              <a:endParaRPr lang="en-US" sz="2400">
                <a:solidFill>
                  <a:srgbClr val="000000"/>
                </a:solidFill>
              </a:endParaRPr>
            </a:p>
          </p:txBody>
        </p:sp>
        <p:sp>
          <p:nvSpPr>
            <p:cNvPr id="50190" name="Line 12"/>
            <p:cNvSpPr>
              <a:spLocks noChangeShapeType="1"/>
            </p:cNvSpPr>
            <p:nvPr/>
          </p:nvSpPr>
          <p:spPr bwMode="auto">
            <a:xfrm flipH="1" flipV="1">
              <a:off x="2346" y="2454"/>
              <a:ext cx="43" cy="224"/>
            </a:xfrm>
            <a:prstGeom prst="line">
              <a:avLst/>
            </a:prstGeom>
            <a:noFill/>
            <a:ln w="9525">
              <a:solidFill>
                <a:srgbClr val="CC3300"/>
              </a:solidFill>
              <a:round/>
              <a:headEnd/>
              <a:tailEnd type="triangle" w="med" len="med"/>
            </a:ln>
          </p:spPr>
          <p:txBody>
            <a:bodyPr/>
            <a:lstStyle/>
            <a:p>
              <a:pPr eaLnBrk="0" fontAlgn="base" hangingPunct="0">
                <a:spcBef>
                  <a:spcPct val="0"/>
                </a:spcBef>
                <a:spcAft>
                  <a:spcPct val="0"/>
                </a:spcAft>
              </a:pPr>
              <a:endParaRPr lang="en-US" sz="2400">
                <a:solidFill>
                  <a:srgbClr val="000000"/>
                </a:solidFill>
              </a:endParaRPr>
            </a:p>
          </p:txBody>
        </p:sp>
        <p:sp>
          <p:nvSpPr>
            <p:cNvPr id="50191" name="Text Box 13"/>
            <p:cNvSpPr txBox="1">
              <a:spLocks noChangeArrowheads="1"/>
            </p:cNvSpPr>
            <p:nvPr/>
          </p:nvSpPr>
          <p:spPr bwMode="auto">
            <a:xfrm>
              <a:off x="2282" y="2654"/>
              <a:ext cx="308" cy="173"/>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sz="1200" b="1">
                  <a:solidFill>
                    <a:srgbClr val="000000"/>
                  </a:solidFill>
                  <a:latin typeface="Arial" charset="0"/>
                </a:rPr>
                <a:t>sink</a:t>
              </a:r>
            </a:p>
          </p:txBody>
        </p:sp>
        <p:sp>
          <p:nvSpPr>
            <p:cNvPr id="50192" name="Text Box 14"/>
            <p:cNvSpPr txBox="1">
              <a:spLocks noChangeArrowheads="1"/>
            </p:cNvSpPr>
            <p:nvPr/>
          </p:nvSpPr>
          <p:spPr bwMode="auto">
            <a:xfrm>
              <a:off x="204" y="2616"/>
              <a:ext cx="441" cy="288"/>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sz="1200" b="1">
                  <a:solidFill>
                    <a:srgbClr val="000000"/>
                  </a:solidFill>
                  <a:latin typeface="Arial" charset="0"/>
                </a:rPr>
                <a:t>Source</a:t>
              </a:r>
            </a:p>
            <a:p>
              <a:pPr algn="ctr" eaLnBrk="0" fontAlgn="base" hangingPunct="0">
                <a:spcBef>
                  <a:spcPct val="0"/>
                </a:spcBef>
                <a:spcAft>
                  <a:spcPct val="0"/>
                </a:spcAft>
              </a:pPr>
              <a:r>
                <a:rPr lang="en-US" sz="1200" b="1">
                  <a:solidFill>
                    <a:srgbClr val="000000"/>
                  </a:solidFill>
                  <a:latin typeface="Arial" charset="0"/>
                </a:rPr>
                <a:t>node</a:t>
              </a:r>
            </a:p>
          </p:txBody>
        </p:sp>
        <p:sp>
          <p:nvSpPr>
            <p:cNvPr id="50193" name="Text Box 15"/>
            <p:cNvSpPr txBox="1">
              <a:spLocks noChangeArrowheads="1"/>
            </p:cNvSpPr>
            <p:nvPr/>
          </p:nvSpPr>
          <p:spPr bwMode="auto">
            <a:xfrm>
              <a:off x="1546" y="997"/>
              <a:ext cx="680" cy="173"/>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sz="1200">
                  <a:solidFill>
                    <a:srgbClr val="000000"/>
                  </a:solidFill>
                  <a:latin typeface="Arial" charset="0"/>
                </a:rPr>
                <a:t>Community 2</a:t>
              </a:r>
            </a:p>
          </p:txBody>
        </p:sp>
      </p:grpSp>
      <p:sp>
        <p:nvSpPr>
          <p:cNvPr id="50182" name="AutoShape 16"/>
          <p:cNvSpPr>
            <a:spLocks noChangeArrowheads="1"/>
          </p:cNvSpPr>
          <p:nvPr/>
        </p:nvSpPr>
        <p:spPr bwMode="auto">
          <a:xfrm rot="11427460" flipV="1">
            <a:off x="2574925" y="4616450"/>
            <a:ext cx="2265363" cy="658813"/>
          </a:xfrm>
          <a:prstGeom prst="curvedUpArrow">
            <a:avLst>
              <a:gd name="adj1" fmla="val 31456"/>
              <a:gd name="adj2" fmla="val 130888"/>
              <a:gd name="adj3" fmla="val 35296"/>
            </a:avLst>
          </a:prstGeom>
          <a:solidFill>
            <a:srgbClr val="DDDDDD"/>
          </a:solidFill>
          <a:ln w="9525">
            <a:solidFill>
              <a:schemeClr val="tx1"/>
            </a:solidFill>
            <a:miter lim="800000"/>
            <a:headEnd/>
            <a:tailEnd/>
          </a:ln>
        </p:spPr>
        <p:txBody>
          <a:bodyPr wrap="none" anchor="ctr"/>
          <a:lstStyle/>
          <a:p>
            <a:pPr algn="ctr" eaLnBrk="0" fontAlgn="base" hangingPunct="0">
              <a:spcBef>
                <a:spcPct val="0"/>
              </a:spcBef>
              <a:spcAft>
                <a:spcPct val="0"/>
              </a:spcAft>
            </a:pPr>
            <a:endParaRPr lang="en-US" sz="1600">
              <a:solidFill>
                <a:srgbClr val="000000"/>
              </a:solidFill>
            </a:endParaRPr>
          </a:p>
        </p:txBody>
      </p:sp>
      <p:sp>
        <p:nvSpPr>
          <p:cNvPr id="50183" name="Slide Number Placeholder 3"/>
          <p:cNvSpPr>
            <a:spLocks noGrp="1"/>
          </p:cNvSpPr>
          <p:nvPr>
            <p:ph type="sldNum" sz="quarter" idx="10"/>
          </p:nvPr>
        </p:nvSpPr>
        <p:spPr>
          <a:noFill/>
        </p:spPr>
        <p:txBody>
          <a:bodyPr/>
          <a:lstStyle/>
          <a:p>
            <a:fld id="{8B3252E1-573F-4655-BC7F-4884003631F1}" type="slidenum">
              <a:rPr lang="en-US" smtClean="0">
                <a:solidFill>
                  <a:srgbClr val="3333CC"/>
                </a:solidFill>
              </a:rPr>
              <a:pPr/>
              <a:t>32</a:t>
            </a:fld>
            <a:endParaRPr lang="en-US" sz="1400" b="0" smtClean="0">
              <a:solidFill>
                <a:srgbClr val="000000"/>
              </a:solidFill>
            </a:endParaRPr>
          </a:p>
        </p:txBody>
      </p:sp>
    </p:spTree>
    <p:custDataLst>
      <p:tags r:id="rId1"/>
    </p:custDataLst>
    <p:extLst>
      <p:ext uri="{BB962C8B-B14F-4D97-AF65-F5344CB8AC3E}">
        <p14:creationId xmlns:p14="http://schemas.microsoft.com/office/powerpoint/2010/main" val="188411705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mtClean="0"/>
              <a:t>Web Usage Mining</a:t>
            </a:r>
          </a:p>
        </p:txBody>
      </p:sp>
      <p:sp>
        <p:nvSpPr>
          <p:cNvPr id="51203" name="Rectangle 3"/>
          <p:cNvSpPr>
            <a:spLocks noGrp="1" noChangeArrowheads="1"/>
          </p:cNvSpPr>
          <p:nvPr>
            <p:ph type="body" idx="1"/>
          </p:nvPr>
        </p:nvSpPr>
        <p:spPr>
          <a:xfrm>
            <a:off x="325438" y="1246188"/>
            <a:ext cx="8412162" cy="4924425"/>
          </a:xfrm>
        </p:spPr>
        <p:txBody>
          <a:bodyPr/>
          <a:lstStyle/>
          <a:p>
            <a:r>
              <a:rPr lang="en-US" sz="2900" smtClean="0"/>
              <a:t>The Problem: </a:t>
            </a:r>
            <a:r>
              <a:rPr lang="en-US" sz="2600" smtClean="0"/>
              <a:t>analyze Web navigational data to </a:t>
            </a:r>
          </a:p>
          <a:p>
            <a:pPr lvl="1"/>
            <a:r>
              <a:rPr lang="en-US" sz="2000" smtClean="0"/>
              <a:t>Find how the Web site is used by Web users</a:t>
            </a:r>
          </a:p>
          <a:p>
            <a:pPr lvl="1"/>
            <a:r>
              <a:rPr lang="en-US" sz="2000" smtClean="0"/>
              <a:t>Understand the behavior of different user segments</a:t>
            </a:r>
          </a:p>
          <a:p>
            <a:pPr lvl="1"/>
            <a:r>
              <a:rPr lang="en-US" sz="2000" smtClean="0"/>
              <a:t>Predict how users will behave in the future</a:t>
            </a:r>
          </a:p>
          <a:p>
            <a:pPr lvl="1"/>
            <a:r>
              <a:rPr lang="en-US" sz="2000" smtClean="0"/>
              <a:t>Target relevant or interesting information to individual or groups of users</a:t>
            </a:r>
          </a:p>
          <a:p>
            <a:pPr lvl="1"/>
            <a:r>
              <a:rPr lang="en-US" sz="2000" smtClean="0"/>
              <a:t>Increase sales, profit, loyalty, etc.</a:t>
            </a:r>
          </a:p>
          <a:p>
            <a:endParaRPr lang="en-US" sz="2900" smtClean="0"/>
          </a:p>
          <a:p>
            <a:r>
              <a:rPr lang="en-US" sz="2900" smtClean="0"/>
              <a:t>Challenge</a:t>
            </a:r>
          </a:p>
          <a:p>
            <a:pPr lvl="1"/>
            <a:r>
              <a:rPr lang="en-US" sz="2000" smtClean="0"/>
              <a:t>Quantitatively capture Web users’ common interests and characterize their underlying tasks</a:t>
            </a:r>
          </a:p>
          <a:p>
            <a:pPr lvl="1">
              <a:buFont typeface="Marlett" pitchFamily="2" charset="2"/>
              <a:buNone/>
            </a:pPr>
            <a:r>
              <a:rPr lang="en-US" smtClean="0"/>
              <a:t> </a:t>
            </a:r>
          </a:p>
        </p:txBody>
      </p:sp>
      <p:sp>
        <p:nvSpPr>
          <p:cNvPr id="51204" name="Slide Number Placeholder 3"/>
          <p:cNvSpPr>
            <a:spLocks noGrp="1"/>
          </p:cNvSpPr>
          <p:nvPr>
            <p:ph type="sldNum" sz="quarter" idx="10"/>
          </p:nvPr>
        </p:nvSpPr>
        <p:spPr>
          <a:noFill/>
        </p:spPr>
        <p:txBody>
          <a:bodyPr/>
          <a:lstStyle/>
          <a:p>
            <a:fld id="{23916FD7-9EBD-4184-AFEA-F1C14BA0DCD4}" type="slidenum">
              <a:rPr lang="en-US" smtClean="0">
                <a:solidFill>
                  <a:srgbClr val="3333CC"/>
                </a:solidFill>
              </a:rPr>
              <a:pPr/>
              <a:t>33</a:t>
            </a:fld>
            <a:endParaRPr lang="en-US" sz="1400" b="0" smtClean="0">
              <a:solidFill>
                <a:srgbClr val="000000"/>
              </a:solidFill>
            </a:endParaRPr>
          </a:p>
        </p:txBody>
      </p:sp>
    </p:spTree>
    <p:custDataLst>
      <p:tags r:id="rId1"/>
    </p:custDataLst>
    <p:extLst>
      <p:ext uri="{BB962C8B-B14F-4D97-AF65-F5344CB8AC3E}">
        <p14:creationId xmlns:p14="http://schemas.microsoft.com/office/powerpoint/2010/main" val="221008853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CAA1E34-28D7-4E92-AABC-B97545724F2C}" type="slidenum">
              <a:rPr lang="en-US" smtClean="0">
                <a:solidFill>
                  <a:srgbClr val="3333CC"/>
                </a:solidFill>
              </a:rPr>
              <a:pPr>
                <a:defRPr/>
              </a:pPr>
              <a:t>34</a:t>
            </a:fld>
            <a:endParaRPr lang="en-US" sz="1400" b="0">
              <a:solidFill>
                <a:srgbClr val="00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8159045" cy="458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80034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Personalized Recommendations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CAA1E34-28D7-4E92-AABC-B97545724F2C}" type="slidenum">
              <a:rPr lang="en-US" smtClean="0">
                <a:solidFill>
                  <a:srgbClr val="3333CC"/>
                </a:solidFill>
              </a:rPr>
              <a:pPr>
                <a:defRPr/>
              </a:pPr>
              <a:t>35</a:t>
            </a:fld>
            <a:endParaRPr lang="en-US" sz="1400" b="0">
              <a:solidFill>
                <a:srgbClr val="000000"/>
              </a:solidFill>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990208"/>
            <a:ext cx="6096000" cy="5856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5721046"/>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685800"/>
            <a:ext cx="8229600" cy="609600"/>
          </a:xfrm>
        </p:spPr>
        <p:txBody>
          <a:bodyPr/>
          <a:lstStyle/>
          <a:p>
            <a:r>
              <a:rPr lang="en-US" dirty="0" smtClean="0"/>
              <a:t>Hope you understand … what is web mining ….!!!!</a:t>
            </a:r>
            <a:endParaRPr lang="en-US" dirty="0"/>
          </a:p>
        </p:txBody>
      </p:sp>
      <p:sp>
        <p:nvSpPr>
          <p:cNvPr id="4" name="Slide Number Placeholder 3"/>
          <p:cNvSpPr>
            <a:spLocks noGrp="1"/>
          </p:cNvSpPr>
          <p:nvPr>
            <p:ph type="sldNum" sz="quarter" idx="10"/>
          </p:nvPr>
        </p:nvSpPr>
        <p:spPr/>
        <p:txBody>
          <a:bodyPr/>
          <a:lstStyle/>
          <a:p>
            <a:pPr>
              <a:defRPr/>
            </a:pPr>
            <a:fld id="{FCAA1E34-28D7-4E92-AABC-B97545724F2C}" type="slidenum">
              <a:rPr lang="en-US" smtClean="0">
                <a:solidFill>
                  <a:srgbClr val="3333CC"/>
                </a:solidFill>
              </a:rPr>
              <a:pPr>
                <a:defRPr/>
              </a:pPr>
              <a:t>36</a:t>
            </a:fld>
            <a:endParaRPr lang="en-US" sz="1400" b="0">
              <a:solidFill>
                <a:srgbClr val="000000"/>
              </a:solidFill>
            </a:endParaRPr>
          </a:p>
        </p:txBody>
      </p:sp>
      <p:pic>
        <p:nvPicPr>
          <p:cNvPr id="9218" name="Picture 2" descr="63,858 Boy Thinking Stock Photos, Pictures &amp;amp; Royalty-Free Images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905000"/>
            <a:ext cx="5829300" cy="388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92162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85800" y="250825"/>
            <a:ext cx="7772400" cy="638175"/>
          </a:xfrm>
        </p:spPr>
        <p:txBody>
          <a:bodyPr/>
          <a:lstStyle/>
          <a:p>
            <a:r>
              <a:rPr lang="en-US" smtClean="0"/>
              <a:t>Applications of Web Usage Mining</a:t>
            </a:r>
          </a:p>
        </p:txBody>
      </p:sp>
      <p:sp>
        <p:nvSpPr>
          <p:cNvPr id="52227" name="Rectangle 3"/>
          <p:cNvSpPr>
            <a:spLocks noGrp="1" noChangeArrowheads="1"/>
          </p:cNvSpPr>
          <p:nvPr>
            <p:ph type="body" idx="1"/>
          </p:nvPr>
        </p:nvSpPr>
        <p:spPr>
          <a:xfrm>
            <a:off x="482600" y="1009650"/>
            <a:ext cx="8153400" cy="5162550"/>
          </a:xfrm>
        </p:spPr>
        <p:txBody>
          <a:bodyPr/>
          <a:lstStyle/>
          <a:p>
            <a:r>
              <a:rPr lang="en-US" smtClean="0"/>
              <a:t>Electronic Commerce</a:t>
            </a:r>
          </a:p>
          <a:p>
            <a:pPr lvl="1"/>
            <a:r>
              <a:rPr lang="en-US" smtClean="0"/>
              <a:t>design cross marketing strategies across products</a:t>
            </a:r>
          </a:p>
          <a:p>
            <a:pPr lvl="1"/>
            <a:r>
              <a:rPr lang="en-US" smtClean="0"/>
              <a:t>evaluate promotional campaigns</a:t>
            </a:r>
          </a:p>
          <a:p>
            <a:pPr lvl="1"/>
            <a:r>
              <a:rPr lang="en-US" smtClean="0"/>
              <a:t>target electronic ads and coupons at user groups based on their access patterns</a:t>
            </a:r>
          </a:p>
          <a:p>
            <a:pPr lvl="1"/>
            <a:r>
              <a:rPr lang="en-US" smtClean="0"/>
              <a:t>predict user behavior based on previously learned rules and users’ profiles</a:t>
            </a:r>
          </a:p>
          <a:p>
            <a:pPr lvl="1"/>
            <a:r>
              <a:rPr lang="en-US" smtClean="0"/>
              <a:t>present dynamic information to users based on their interests and profiles: “Web personalization”</a:t>
            </a:r>
          </a:p>
          <a:p>
            <a:r>
              <a:rPr lang="en-US" smtClean="0"/>
              <a:t>Effective and Efficient Web Presence</a:t>
            </a:r>
          </a:p>
          <a:p>
            <a:pPr lvl="1"/>
            <a:r>
              <a:rPr lang="en-US" smtClean="0"/>
              <a:t>determine the best way to structure the Web site</a:t>
            </a:r>
          </a:p>
          <a:p>
            <a:pPr lvl="1"/>
            <a:r>
              <a:rPr lang="en-US" smtClean="0"/>
              <a:t>identify “weak links” for elimination or enhancement</a:t>
            </a:r>
          </a:p>
          <a:p>
            <a:pPr lvl="1"/>
            <a:r>
              <a:rPr lang="en-US" smtClean="0"/>
              <a:t>prefetch files that are most likely to be accessed</a:t>
            </a:r>
          </a:p>
          <a:p>
            <a:pPr lvl="1"/>
            <a:r>
              <a:rPr lang="en-US" smtClean="0"/>
              <a:t>enhance workgroup management &amp; communication</a:t>
            </a:r>
          </a:p>
          <a:p>
            <a:r>
              <a:rPr lang="en-US" smtClean="0"/>
              <a:t>Search Engines</a:t>
            </a:r>
          </a:p>
          <a:p>
            <a:pPr lvl="1"/>
            <a:r>
              <a:rPr lang="en-US" smtClean="0"/>
              <a:t>Behavior-based ranking</a:t>
            </a:r>
          </a:p>
        </p:txBody>
      </p:sp>
      <p:sp>
        <p:nvSpPr>
          <p:cNvPr id="52228" name="Slide Number Placeholder 3"/>
          <p:cNvSpPr>
            <a:spLocks noGrp="1"/>
          </p:cNvSpPr>
          <p:nvPr>
            <p:ph type="sldNum" sz="quarter" idx="10"/>
          </p:nvPr>
        </p:nvSpPr>
        <p:spPr>
          <a:noFill/>
        </p:spPr>
        <p:txBody>
          <a:bodyPr/>
          <a:lstStyle/>
          <a:p>
            <a:fld id="{3892FCCF-8B86-45AA-86C7-52D409D52A90}" type="slidenum">
              <a:rPr lang="en-US" smtClean="0">
                <a:solidFill>
                  <a:srgbClr val="3333CC"/>
                </a:solidFill>
              </a:rPr>
              <a:pPr/>
              <a:t>37</a:t>
            </a:fld>
            <a:endParaRPr lang="en-US" sz="1400" b="0" smtClean="0">
              <a:solidFill>
                <a:srgbClr val="000000"/>
              </a:solidFill>
            </a:endParaRPr>
          </a:p>
        </p:txBody>
      </p:sp>
    </p:spTree>
    <p:extLst>
      <p:ext uri="{BB962C8B-B14F-4D97-AF65-F5344CB8AC3E}">
        <p14:creationId xmlns:p14="http://schemas.microsoft.com/office/powerpoint/2010/main" val="2708405752"/>
      </p:ext>
    </p:extLst>
  </p:cSld>
  <p:clrMapOvr>
    <a:masterClrMapping/>
  </p:clrMapOvr>
  <p:transition>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p:spPr>
        <p:txBody>
          <a:bodyPr/>
          <a:lstStyle/>
          <a:p>
            <a:fld id="{A0CE9A11-0309-4010-BE4B-84A6D737813E}" type="slidenum">
              <a:rPr lang="en-US">
                <a:solidFill>
                  <a:srgbClr val="3333CC"/>
                </a:solidFill>
              </a:rPr>
              <a:pPr/>
              <a:t>38</a:t>
            </a:fld>
            <a:endParaRPr lang="en-US">
              <a:solidFill>
                <a:srgbClr val="3333CC"/>
              </a:solidFill>
            </a:endParaRPr>
          </a:p>
        </p:txBody>
      </p:sp>
      <p:sp>
        <p:nvSpPr>
          <p:cNvPr id="7171" name="Rectangle 2"/>
          <p:cNvSpPr>
            <a:spLocks noGrp="1" noChangeArrowheads="1"/>
          </p:cNvSpPr>
          <p:nvPr>
            <p:ph type="title"/>
          </p:nvPr>
        </p:nvSpPr>
        <p:spPr/>
        <p:txBody>
          <a:bodyPr/>
          <a:lstStyle/>
          <a:p>
            <a:pPr eaLnBrk="1" hangingPunct="1"/>
            <a:r>
              <a:rPr lang="en-US" sz="3600" dirty="0" smtClean="0"/>
              <a:t>Data Mining and Personalization </a:t>
            </a:r>
          </a:p>
        </p:txBody>
      </p:sp>
      <p:sp>
        <p:nvSpPr>
          <p:cNvPr id="7172" name="Rectangle 3"/>
          <p:cNvSpPr>
            <a:spLocks noGrp="1" noChangeArrowheads="1"/>
          </p:cNvSpPr>
          <p:nvPr>
            <p:ph type="body" idx="1"/>
          </p:nvPr>
        </p:nvSpPr>
        <p:spPr>
          <a:xfrm>
            <a:off x="457200" y="1314450"/>
            <a:ext cx="8229600" cy="4816475"/>
          </a:xfrm>
        </p:spPr>
        <p:txBody>
          <a:bodyPr/>
          <a:lstStyle/>
          <a:p>
            <a:pPr eaLnBrk="1" hangingPunct="1"/>
            <a:r>
              <a:rPr lang="en-US" sz="2400" dirty="0" smtClean="0"/>
              <a:t>Personalization: “Killer App” for big data analytics</a:t>
            </a:r>
          </a:p>
          <a:p>
            <a:pPr eaLnBrk="1" hangingPunct="1"/>
            <a:r>
              <a:rPr lang="en-US" sz="2400" dirty="0" smtClean="0"/>
              <a:t>Tangible successes both in the research and in industrial applications</a:t>
            </a:r>
          </a:p>
          <a:p>
            <a:pPr lvl="1" eaLnBrk="1" hangingPunct="1"/>
            <a:r>
              <a:rPr lang="en-US" sz="2200" dirty="0" smtClean="0"/>
              <a:t>recommender systems</a:t>
            </a:r>
          </a:p>
          <a:p>
            <a:pPr lvl="1" eaLnBrk="1" hangingPunct="1"/>
            <a:r>
              <a:rPr lang="en-US" sz="2200" dirty="0" smtClean="0"/>
              <a:t>personalized Web agents</a:t>
            </a:r>
          </a:p>
          <a:p>
            <a:pPr lvl="1" eaLnBrk="1" hangingPunct="1"/>
            <a:r>
              <a:rPr lang="en-US" sz="2200" dirty="0" smtClean="0"/>
              <a:t>user adaptive systems</a:t>
            </a:r>
          </a:p>
          <a:p>
            <a:pPr lvl="1" eaLnBrk="1" hangingPunct="1"/>
            <a:r>
              <a:rPr lang="en-US" sz="2200" dirty="0" smtClean="0"/>
              <a:t>Web marketing &amp; targeted advertising</a:t>
            </a:r>
          </a:p>
          <a:p>
            <a:pPr lvl="1" eaLnBrk="1" hangingPunct="1"/>
            <a:r>
              <a:rPr lang="en-US" sz="2200" dirty="0" smtClean="0"/>
              <a:t>personalized search</a:t>
            </a:r>
          </a:p>
          <a:p>
            <a:pPr eaLnBrk="1" hangingPunct="1"/>
            <a:r>
              <a:rPr lang="en-US" sz="2400" dirty="0" smtClean="0"/>
              <a:t>Sophisticated modeling approaches based on both predictive and unsupervised DM techniques</a:t>
            </a:r>
          </a:p>
        </p:txBody>
      </p:sp>
    </p:spTree>
    <p:extLst>
      <p:ext uri="{BB962C8B-B14F-4D97-AF65-F5344CB8AC3E}">
        <p14:creationId xmlns:p14="http://schemas.microsoft.com/office/powerpoint/2010/main" val="199524962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Mining</a:t>
            </a:r>
            <a:endParaRPr lang="en-US" dirty="0"/>
          </a:p>
        </p:txBody>
      </p:sp>
      <p:sp>
        <p:nvSpPr>
          <p:cNvPr id="3" name="Content Placeholder 2"/>
          <p:cNvSpPr>
            <a:spLocks noGrp="1"/>
          </p:cNvSpPr>
          <p:nvPr>
            <p:ph idx="1"/>
          </p:nvPr>
        </p:nvSpPr>
        <p:spPr/>
        <p:txBody>
          <a:bodyPr/>
          <a:lstStyle/>
          <a:p>
            <a:r>
              <a:rPr lang="en-US" dirty="0" smtClean="0"/>
              <a:t>Web structure mining: discovers useful knowledge from hyperlinks</a:t>
            </a:r>
          </a:p>
          <a:p>
            <a:r>
              <a:rPr lang="en-US" dirty="0" smtClean="0"/>
              <a:t>Web content mining</a:t>
            </a:r>
          </a:p>
          <a:p>
            <a:r>
              <a:rPr lang="en-US" dirty="0" smtClean="0"/>
              <a:t>Web usage mining</a:t>
            </a:r>
          </a:p>
          <a:p>
            <a:r>
              <a:rPr lang="en-US" dirty="0" smtClean="0"/>
              <a:t>data collection</a:t>
            </a:r>
          </a:p>
          <a:p>
            <a:r>
              <a:rPr lang="en-US" dirty="0" smtClean="0"/>
              <a:t>Information Retrieval and Web Search</a:t>
            </a:r>
          </a:p>
          <a:p>
            <a:r>
              <a:rPr lang="en-US" dirty="0" smtClean="0"/>
              <a:t>Indexing</a:t>
            </a:r>
          </a:p>
          <a:p>
            <a:endParaRPr lang="en-US" dirty="0" smtClean="0"/>
          </a:p>
          <a:p>
            <a:endParaRPr lang="en-US" dirty="0"/>
          </a:p>
        </p:txBody>
      </p:sp>
    </p:spTree>
    <p:extLst>
      <p:ext uri="{BB962C8B-B14F-4D97-AF65-F5344CB8AC3E}">
        <p14:creationId xmlns:p14="http://schemas.microsoft.com/office/powerpoint/2010/main" val="8639182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4801"/>
            <a:ext cx="8305800" cy="6530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10236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Mining Use Cases</a:t>
            </a:r>
            <a:endParaRPr lang="en-US" dirty="0"/>
          </a:p>
        </p:txBody>
      </p:sp>
      <p:sp>
        <p:nvSpPr>
          <p:cNvPr id="3" name="Content Placeholder 2"/>
          <p:cNvSpPr>
            <a:spLocks noGrp="1"/>
          </p:cNvSpPr>
          <p:nvPr>
            <p:ph idx="1"/>
          </p:nvPr>
        </p:nvSpPr>
        <p:spPr/>
        <p:txBody>
          <a:bodyPr>
            <a:normAutofit lnSpcReduction="10000"/>
          </a:bodyPr>
          <a:lstStyle/>
          <a:p>
            <a:r>
              <a:rPr lang="en-US" dirty="0" smtClean="0"/>
              <a:t>Social Network Analysis</a:t>
            </a:r>
          </a:p>
          <a:p>
            <a:r>
              <a:rPr lang="en-US" dirty="0" smtClean="0"/>
              <a:t>PageRank and HITS</a:t>
            </a:r>
          </a:p>
          <a:p>
            <a:r>
              <a:rPr lang="en-US" dirty="0" smtClean="0"/>
              <a:t>Web Crawling</a:t>
            </a:r>
          </a:p>
          <a:p>
            <a:r>
              <a:rPr lang="en-US" dirty="0" smtClean="0"/>
              <a:t>universal crawlers and topic crawlers</a:t>
            </a:r>
          </a:p>
          <a:p>
            <a:r>
              <a:rPr lang="en-US" dirty="0" smtClean="0">
                <a:solidFill>
                  <a:srgbClr val="FF0000"/>
                </a:solidFill>
              </a:rPr>
              <a:t>Structured Data Extraction: Wrapper Generation</a:t>
            </a:r>
          </a:p>
          <a:p>
            <a:r>
              <a:rPr lang="en-US" dirty="0" smtClean="0">
                <a:solidFill>
                  <a:srgbClr val="FF0000"/>
                </a:solidFill>
              </a:rPr>
              <a:t>Information Integration</a:t>
            </a:r>
          </a:p>
          <a:p>
            <a:r>
              <a:rPr lang="en-US" dirty="0" smtClean="0">
                <a:solidFill>
                  <a:srgbClr val="FF0000"/>
                </a:solidFill>
              </a:rPr>
              <a:t>Opinion Mining and Sentiment Analysis</a:t>
            </a:r>
            <a:endParaRPr lang="en-US" dirty="0">
              <a:solidFill>
                <a:srgbClr val="FF0000"/>
              </a:solidFill>
            </a:endParaRPr>
          </a:p>
        </p:txBody>
      </p:sp>
    </p:spTree>
    <p:extLst>
      <p:ext uri="{BB962C8B-B14F-4D97-AF65-F5344CB8AC3E}">
        <p14:creationId xmlns:p14="http://schemas.microsoft.com/office/powerpoint/2010/main" val="17862755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3200"/>
            <a:ext cx="8229600" cy="1143000"/>
          </a:xfrm>
        </p:spPr>
        <p:txBody>
          <a:bodyPr/>
          <a:lstStyle/>
          <a:p>
            <a:r>
              <a:rPr lang="en-US" dirty="0" smtClean="0"/>
              <a:t>WWW </a:t>
            </a:r>
            <a:r>
              <a:rPr lang="en-US" dirty="0" smtClean="0"/>
              <a:t>!!!</a:t>
            </a:r>
            <a:endParaRPr lang="en-US" dirty="0"/>
          </a:p>
        </p:txBody>
      </p:sp>
    </p:spTree>
    <p:extLst>
      <p:ext uri="{BB962C8B-B14F-4D97-AF65-F5344CB8AC3E}">
        <p14:creationId xmlns:p14="http://schemas.microsoft.com/office/powerpoint/2010/main" val="36409783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229600" cy="1143000"/>
          </a:xfrm>
        </p:spPr>
        <p:txBody>
          <a:bodyPr/>
          <a:lstStyle/>
          <a:p>
            <a:r>
              <a:rPr lang="en-US" dirty="0" smtClean="0"/>
              <a:t>What is W3?</a:t>
            </a:r>
            <a:endParaRPr lang="en-US" dirty="0"/>
          </a:p>
        </p:txBody>
      </p:sp>
      <p:pic>
        <p:nvPicPr>
          <p:cNvPr id="1026" name="Picture 2" descr="History of the Web – World Wide Web Found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143000"/>
            <a:ext cx="5715000" cy="36661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8200" y="5105400"/>
            <a:ext cx="7162800" cy="646331"/>
          </a:xfrm>
          <a:prstGeom prst="rect">
            <a:avLst/>
          </a:prstGeom>
        </p:spPr>
        <p:txBody>
          <a:bodyPr wrap="square">
            <a:spAutoFit/>
          </a:bodyPr>
          <a:lstStyle/>
          <a:p>
            <a:r>
              <a:rPr lang="en-US" dirty="0"/>
              <a:t>A broader definition comes from the organization that Web inventor </a:t>
            </a:r>
            <a:r>
              <a:rPr lang="en-US" b="1" dirty="0"/>
              <a:t>Tim Berners-Lee</a:t>
            </a:r>
            <a:r>
              <a:rPr lang="en-US" dirty="0"/>
              <a:t> helped found, the </a:t>
            </a:r>
            <a:r>
              <a:rPr lang="en-US" b="1" dirty="0"/>
              <a:t>World Wide Web Consortium (W3C).</a:t>
            </a:r>
          </a:p>
        </p:txBody>
      </p:sp>
    </p:spTree>
    <p:extLst>
      <p:ext uri="{BB962C8B-B14F-4D97-AF65-F5344CB8AC3E}">
        <p14:creationId xmlns:p14="http://schemas.microsoft.com/office/powerpoint/2010/main" val="32903146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W3</a:t>
            </a:r>
            <a:endParaRPr lang="en-US" dirty="0"/>
          </a:p>
        </p:txBody>
      </p:sp>
      <p:sp>
        <p:nvSpPr>
          <p:cNvPr id="3" name="Content Placeholder 2"/>
          <p:cNvSpPr>
            <a:spLocks noGrp="1"/>
          </p:cNvSpPr>
          <p:nvPr>
            <p:ph idx="1"/>
          </p:nvPr>
        </p:nvSpPr>
        <p:spPr>
          <a:xfrm>
            <a:off x="152400" y="1219200"/>
            <a:ext cx="5562600" cy="5211763"/>
          </a:xfrm>
        </p:spPr>
        <p:txBody>
          <a:bodyPr>
            <a:noAutofit/>
          </a:bodyPr>
          <a:lstStyle/>
          <a:p>
            <a:r>
              <a:rPr lang="en-US" sz="2000" b="1" dirty="0" smtClean="0"/>
              <a:t>WWW</a:t>
            </a:r>
            <a:r>
              <a:rPr lang="en-US" sz="2000" dirty="0"/>
              <a:t> stands for </a:t>
            </a:r>
            <a:r>
              <a:rPr lang="en-US" sz="2000" b="1" dirty="0"/>
              <a:t>World Wide Web.</a:t>
            </a:r>
            <a:r>
              <a:rPr lang="en-US" sz="2000" dirty="0"/>
              <a:t> A technical definition of the World Wide Web is : all the resources and users on the Internet that are using the Hypertext Transfer Protocol (HTTP).</a:t>
            </a:r>
          </a:p>
          <a:p>
            <a:endParaRPr lang="en-US" sz="2000" dirty="0" smtClean="0"/>
          </a:p>
          <a:p>
            <a:r>
              <a:rPr lang="en-US" sz="2000" dirty="0" smtClean="0"/>
              <a:t>The WWW is a project </a:t>
            </a:r>
            <a:r>
              <a:rPr lang="en-US" sz="2000" dirty="0"/>
              <a:t>was initiated by CERN </a:t>
            </a:r>
            <a:r>
              <a:rPr lang="en-US" sz="2000" dirty="0" smtClean="0"/>
              <a:t>(Council of European </a:t>
            </a:r>
            <a:r>
              <a:rPr lang="en-US" sz="2000" dirty="0"/>
              <a:t>library for Nuclear Research) in 1989. </a:t>
            </a:r>
            <a:endParaRPr lang="en-US" sz="2000" b="1" dirty="0" smtClean="0"/>
          </a:p>
          <a:p>
            <a:endParaRPr lang="en-US" sz="2000" b="1" dirty="0"/>
          </a:p>
          <a:p>
            <a:endParaRPr lang="en-US" sz="2000" dirty="0"/>
          </a:p>
          <a:p>
            <a:r>
              <a:rPr lang="en-US" sz="2000" dirty="0" smtClean="0"/>
              <a:t>In </a:t>
            </a:r>
            <a:r>
              <a:rPr lang="en-US" sz="2000" dirty="0"/>
              <a:t>simple terms, The </a:t>
            </a:r>
            <a:r>
              <a:rPr lang="en-US" sz="2000" dirty="0">
                <a:solidFill>
                  <a:srgbClr val="FF0000"/>
                </a:solidFill>
              </a:rPr>
              <a:t>World Wide Web is a way of exchanging information between computers on the Internet, tying them together into a vast collection of interactive multimedia resources</a:t>
            </a:r>
            <a:r>
              <a:rPr lang="en-US" sz="2000" dirty="0" smtClean="0">
                <a:solidFill>
                  <a:srgbClr val="FF0000"/>
                </a:solidFill>
              </a:rPr>
              <a:t>.</a:t>
            </a:r>
            <a:endParaRPr lang="en-US" sz="2000" dirty="0">
              <a:solidFill>
                <a:srgbClr val="FF0000"/>
              </a:solidFill>
            </a:endParaRPr>
          </a:p>
        </p:txBody>
      </p:sp>
      <p:pic>
        <p:nvPicPr>
          <p:cNvPr id="3074" name="Picture 2" descr="WWW और इंटरनेट में क्या फर्क है ? - Qu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600200"/>
            <a:ext cx="3619500" cy="347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1579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www</a:t>
            </a:r>
            <a:endParaRPr lang="en-US" dirty="0"/>
          </a:p>
        </p:txBody>
      </p:sp>
      <p:sp>
        <p:nvSpPr>
          <p:cNvPr id="3" name="Content Placeholder 2"/>
          <p:cNvSpPr>
            <a:spLocks noGrp="1"/>
          </p:cNvSpPr>
          <p:nvPr>
            <p:ph idx="1"/>
          </p:nvPr>
        </p:nvSpPr>
        <p:spPr/>
        <p:txBody>
          <a:bodyPr/>
          <a:lstStyle/>
          <a:p>
            <a:endParaRPr lang="en-US"/>
          </a:p>
        </p:txBody>
      </p:sp>
      <p:pic>
        <p:nvPicPr>
          <p:cNvPr id="1026" name="Picture 2" descr="internet_technologies_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785283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6684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WWW Evolution</a:t>
            </a:r>
            <a:r>
              <a:rPr lang="en-US" dirty="0"/>
              <a:t/>
            </a:r>
            <a:br>
              <a:rPr lang="en-US" dirty="0"/>
            </a:br>
            <a:endParaRPr lang="en-US" dirty="0"/>
          </a:p>
        </p:txBody>
      </p:sp>
      <p:sp>
        <p:nvSpPr>
          <p:cNvPr id="3" name="Content Placeholder 2"/>
          <p:cNvSpPr>
            <a:spLocks noGrp="1"/>
          </p:cNvSpPr>
          <p:nvPr>
            <p:ph idx="1"/>
          </p:nvPr>
        </p:nvSpPr>
        <p:spPr>
          <a:xfrm>
            <a:off x="457200" y="1143001"/>
            <a:ext cx="8229600" cy="4525963"/>
          </a:xfrm>
        </p:spPr>
        <p:txBody>
          <a:bodyPr>
            <a:normAutofit/>
          </a:bodyPr>
          <a:lstStyle/>
          <a:p>
            <a:r>
              <a:rPr lang="en-US" sz="1600" b="1" dirty="0" smtClean="0"/>
              <a:t>World </a:t>
            </a:r>
            <a:r>
              <a:rPr lang="en-US" sz="1600" b="1" dirty="0"/>
              <a:t>Wide Web</a:t>
            </a:r>
            <a:r>
              <a:rPr lang="en-US" sz="1600" dirty="0"/>
              <a:t> was created by </a:t>
            </a:r>
            <a:r>
              <a:rPr lang="en-US" sz="1600" b="1" dirty="0"/>
              <a:t>Timothy Berners Lee</a:t>
            </a:r>
            <a:r>
              <a:rPr lang="en-US" sz="1600" dirty="0"/>
              <a:t> in 1989 at </a:t>
            </a:r>
            <a:r>
              <a:rPr lang="en-US" sz="1600" b="1" dirty="0"/>
              <a:t>CERN</a:t>
            </a:r>
            <a:r>
              <a:rPr lang="en-US" sz="1600" dirty="0"/>
              <a:t> in </a:t>
            </a:r>
            <a:r>
              <a:rPr lang="en-US" sz="1600" b="1" dirty="0"/>
              <a:t>Geneva.</a:t>
            </a:r>
            <a:r>
              <a:rPr lang="en-US" sz="1600" dirty="0"/>
              <a:t> World Wide Web came into existence as a proposal by him, to allow researchers to work together effectively and efficiently at </a:t>
            </a:r>
            <a:r>
              <a:rPr lang="en-US" sz="1600" b="1" dirty="0"/>
              <a:t>CERN.</a:t>
            </a:r>
            <a:r>
              <a:rPr lang="en-US" sz="1600" dirty="0"/>
              <a:t> Eventually it became </a:t>
            </a:r>
            <a:r>
              <a:rPr lang="en-US" sz="1600" b="1" dirty="0"/>
              <a:t>World Wide Web.</a:t>
            </a:r>
            <a:endParaRPr lang="en-US" sz="1600" dirty="0"/>
          </a:p>
          <a:p>
            <a:r>
              <a:rPr lang="en-US" sz="1600" dirty="0"/>
              <a:t>The following diagram briefly defines evolution of World Wide Web:</a:t>
            </a:r>
          </a:p>
          <a:p>
            <a:endParaRPr lang="en-US" sz="1600" dirty="0"/>
          </a:p>
        </p:txBody>
      </p:sp>
      <p:pic>
        <p:nvPicPr>
          <p:cNvPr id="2050" name="Picture 2" descr="internet_technologies_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57437"/>
            <a:ext cx="5715000" cy="4500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9899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Web</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14800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WWW Architecture</a:t>
            </a:r>
            <a:br>
              <a:rPr lang="en-US" dirty="0"/>
            </a:br>
            <a:endParaRPr lang="en-US" dirty="0"/>
          </a:p>
        </p:txBody>
      </p:sp>
      <p:sp>
        <p:nvSpPr>
          <p:cNvPr id="3" name="Content Placeholder 2"/>
          <p:cNvSpPr>
            <a:spLocks noGrp="1"/>
          </p:cNvSpPr>
          <p:nvPr>
            <p:ph idx="1"/>
          </p:nvPr>
        </p:nvSpPr>
        <p:spPr>
          <a:xfrm>
            <a:off x="457200" y="1600200"/>
            <a:ext cx="3276600" cy="4525963"/>
          </a:xfrm>
        </p:spPr>
        <p:txBody>
          <a:bodyPr>
            <a:normAutofit/>
          </a:bodyPr>
          <a:lstStyle/>
          <a:p>
            <a:r>
              <a:rPr lang="en-US" sz="1800" dirty="0" smtClean="0"/>
              <a:t>WWW </a:t>
            </a:r>
            <a:r>
              <a:rPr lang="en-US" sz="1800" dirty="0"/>
              <a:t>architecture is divided into several layers as shown in the following diagram:</a:t>
            </a:r>
          </a:p>
          <a:p>
            <a:endParaRPr lang="en-US" sz="1800" dirty="0"/>
          </a:p>
        </p:txBody>
      </p:sp>
      <p:pic>
        <p:nvPicPr>
          <p:cNvPr id="3074" name="Picture 2" descr="internet_technologies_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2291" y="838201"/>
            <a:ext cx="533400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3216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229600" cy="1143000"/>
          </a:xfrm>
        </p:spPr>
        <p:txBody>
          <a:bodyPr>
            <a:normAutofit/>
          </a:bodyPr>
          <a:lstStyle/>
          <a:p>
            <a:pPr algn="l"/>
            <a:r>
              <a:rPr lang="en-US" dirty="0"/>
              <a:t>WWW </a:t>
            </a:r>
            <a:r>
              <a:rPr lang="en-US" dirty="0" smtClean="0"/>
              <a:t>Operation</a:t>
            </a:r>
            <a:endParaRPr lang="en-US" dirty="0"/>
          </a:p>
        </p:txBody>
      </p:sp>
      <p:sp>
        <p:nvSpPr>
          <p:cNvPr id="3" name="Content Placeholder 2"/>
          <p:cNvSpPr>
            <a:spLocks noGrp="1"/>
          </p:cNvSpPr>
          <p:nvPr>
            <p:ph idx="1"/>
          </p:nvPr>
        </p:nvSpPr>
        <p:spPr>
          <a:xfrm>
            <a:off x="457200" y="2667000"/>
            <a:ext cx="8305800" cy="3230563"/>
          </a:xfrm>
        </p:spPr>
        <p:txBody>
          <a:bodyPr>
            <a:noAutofit/>
          </a:bodyPr>
          <a:lstStyle/>
          <a:p>
            <a:r>
              <a:rPr lang="en-US" sz="1800" b="1" dirty="0" smtClean="0"/>
              <a:t>WWW</a:t>
            </a:r>
            <a:r>
              <a:rPr lang="en-US" sz="1800" dirty="0"/>
              <a:t> works on client- server approach. Following steps explains how the web works:</a:t>
            </a:r>
          </a:p>
          <a:p>
            <a:r>
              <a:rPr lang="en-US" sz="1800" dirty="0"/>
              <a:t>User enters the URL (say, </a:t>
            </a:r>
            <a:r>
              <a:rPr lang="en-US" sz="1800" b="1" dirty="0"/>
              <a:t>http://</a:t>
            </a:r>
            <a:r>
              <a:rPr lang="en-US" sz="1800" b="1" dirty="0" smtClean="0"/>
              <a:t>www.vit.ac.in</a:t>
            </a:r>
            <a:r>
              <a:rPr lang="en-US" sz="1800" dirty="0" smtClean="0"/>
              <a:t>) </a:t>
            </a:r>
            <a:r>
              <a:rPr lang="en-US" sz="1800" dirty="0"/>
              <a:t>of the web page in the address bar of web browser.</a:t>
            </a:r>
          </a:p>
          <a:p>
            <a:r>
              <a:rPr lang="en-US" sz="1800" dirty="0"/>
              <a:t>Then browser requests the Domain Name Server for the IP address corresponding to www.tutorialspoint.com.</a:t>
            </a:r>
          </a:p>
          <a:p>
            <a:r>
              <a:rPr lang="en-US" sz="1800" dirty="0"/>
              <a:t>After receiving IP address, browser sends the request for web page to the web server using HTTP protocol which specifies the way the browser and web server communicates.</a:t>
            </a:r>
          </a:p>
          <a:p>
            <a:r>
              <a:rPr lang="en-US" sz="1800" dirty="0"/>
              <a:t>Then web server receives request using HTTP protocol and checks its search for the requested web page. If found it returns it back to the web browser and close the HTTP connection.</a:t>
            </a:r>
          </a:p>
          <a:p>
            <a:r>
              <a:rPr lang="en-US" sz="1800" dirty="0"/>
              <a:t>Now the web browser receives the web page, It interprets it and display the contents of web page in web browser’s window.</a:t>
            </a:r>
          </a:p>
          <a:p>
            <a:endParaRPr lang="en-US" sz="1800" dirty="0"/>
          </a:p>
        </p:txBody>
      </p:sp>
      <p:pic>
        <p:nvPicPr>
          <p:cNvPr id="4098" name="Picture 2" descr="internet_technologies_tutorial"/>
          <p:cNvPicPr>
            <a:picLocks noChangeAspect="1" noChangeArrowheads="1"/>
          </p:cNvPicPr>
          <p:nvPr/>
        </p:nvPicPr>
        <p:blipFill rotWithShape="1">
          <a:blip r:embed="rId2">
            <a:extLst>
              <a:ext uri="{28A0092B-C50C-407E-A947-70E740481C1C}">
                <a14:useLocalDpi xmlns:a14="http://schemas.microsoft.com/office/drawing/2010/main" val="0"/>
              </a:ext>
            </a:extLst>
          </a:blip>
          <a:srcRect l="3352" t="15358"/>
          <a:stretch/>
        </p:blipFill>
        <p:spPr bwMode="auto">
          <a:xfrm>
            <a:off x="2375066" y="724394"/>
            <a:ext cx="6961347" cy="2024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5314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14600"/>
            <a:ext cx="8229600" cy="1143000"/>
          </a:xfrm>
        </p:spPr>
        <p:txBody>
          <a:bodyPr/>
          <a:lstStyle/>
          <a:p>
            <a:r>
              <a:rPr lang="en-US" dirty="0" smtClean="0"/>
              <a:t>Ontology – Semantic Web</a:t>
            </a:r>
            <a:endParaRPr lang="en-US" dirty="0"/>
          </a:p>
        </p:txBody>
      </p:sp>
    </p:spTree>
    <p:extLst>
      <p:ext uri="{BB962C8B-B14F-4D97-AF65-F5344CB8AC3E}">
        <p14:creationId xmlns:p14="http://schemas.microsoft.com/office/powerpoint/2010/main" val="2704035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11183"/>
            <a:ext cx="7162800" cy="5860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23791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Linked Life Data</a:t>
            </a:r>
            <a:r>
              <a:rPr lang="en-US" dirty="0"/>
              <a:t> </a:t>
            </a:r>
          </a:p>
        </p:txBody>
      </p:sp>
      <p:sp>
        <p:nvSpPr>
          <p:cNvPr id="3" name="Content Placeholder 2"/>
          <p:cNvSpPr>
            <a:spLocks noGrp="1"/>
          </p:cNvSpPr>
          <p:nvPr>
            <p:ph idx="1"/>
          </p:nvPr>
        </p:nvSpPr>
        <p:spPr/>
        <p:txBody>
          <a:bodyPr>
            <a:normAutofit fontScale="70000" lnSpcReduction="20000"/>
          </a:bodyPr>
          <a:lstStyle/>
          <a:p>
            <a:pPr fontAlgn="base"/>
            <a:r>
              <a:rPr lang="en-US" dirty="0">
                <a:hlinkClick r:id="rId2"/>
              </a:rPr>
              <a:t>Linked Life Data</a:t>
            </a:r>
            <a:r>
              <a:rPr lang="en-US" dirty="0"/>
              <a:t> is used as a platform for Interactive Relationship Discovery between biomedical entities as it:</a:t>
            </a:r>
          </a:p>
          <a:p>
            <a:pPr fontAlgn="base"/>
            <a:r>
              <a:rPr lang="en-US" dirty="0"/>
              <a:t>integrates over 25 diverse data sources;</a:t>
            </a:r>
          </a:p>
          <a:p>
            <a:pPr fontAlgn="base"/>
            <a:r>
              <a:rPr lang="en-US" dirty="0"/>
              <a:t>aligns the data to more than 17 different biomedical objects (genes, proteins, molecular functions, biological processes/pathways, molecular interactions, cell localization, organisms, organs/tissues, cell lines, cell types, diseases, symptoms, drugs, drug side effects, small chemical compounds, clinical trials, scientific publications, etc.);</a:t>
            </a:r>
          </a:p>
          <a:p>
            <a:pPr fontAlgn="base"/>
            <a:r>
              <a:rPr lang="en-US" dirty="0"/>
              <a:t>identifies explicit relationships between entities locked in the original data sets and categorizes them to a causality relationship ontology;</a:t>
            </a:r>
          </a:p>
          <a:p>
            <a:pPr fontAlgn="base"/>
            <a:r>
              <a:rPr lang="en-US" dirty="0"/>
              <a:t>mines unstructured data in order to identify relationships hidden within the text (inclusion/exclusion criteria for clinical studies).</a:t>
            </a:r>
          </a:p>
          <a:p>
            <a:endParaRPr lang="en-US" dirty="0"/>
          </a:p>
        </p:txBody>
      </p:sp>
    </p:spTree>
    <p:extLst>
      <p:ext uri="{BB962C8B-B14F-4D97-AF65-F5344CB8AC3E}">
        <p14:creationId xmlns:p14="http://schemas.microsoft.com/office/powerpoint/2010/main" val="3181345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1143000"/>
          </a:xfrm>
        </p:spPr>
        <p:txBody>
          <a:bodyPr>
            <a:normAutofit/>
          </a:bodyPr>
          <a:lstStyle/>
          <a:p>
            <a:r>
              <a:rPr lang="en-US" dirty="0"/>
              <a:t>Linked Life Data </a:t>
            </a:r>
            <a:r>
              <a:rPr lang="en-US" dirty="0" smtClean="0"/>
              <a:t>Cloud</a:t>
            </a:r>
            <a:endParaRPr lang="en-US" dirty="0"/>
          </a:p>
        </p:txBody>
      </p:sp>
      <p:sp>
        <p:nvSpPr>
          <p:cNvPr id="3" name="Content Placeholder 2"/>
          <p:cNvSpPr>
            <a:spLocks noGrp="1"/>
          </p:cNvSpPr>
          <p:nvPr>
            <p:ph idx="1"/>
          </p:nvPr>
        </p:nvSpPr>
        <p:spPr>
          <a:xfrm>
            <a:off x="304800" y="762000"/>
            <a:ext cx="8229600" cy="4525963"/>
          </a:xfrm>
        </p:spPr>
        <p:txBody>
          <a:bodyPr>
            <a:normAutofit/>
          </a:bodyPr>
          <a:lstStyle/>
          <a:p>
            <a:pPr fontAlgn="base"/>
            <a:r>
              <a:rPr lang="en-US" sz="2000" dirty="0"/>
              <a:t> </a:t>
            </a:r>
            <a:r>
              <a:rPr lang="en-US" sz="2000" dirty="0" smtClean="0"/>
              <a:t>Semantic </a:t>
            </a:r>
            <a:r>
              <a:rPr lang="en-US" sz="2000" dirty="0"/>
              <a:t>warehousing helps researchers get an overview of the existing relationships within scientific and clinical data by utilizing causality data mining. </a:t>
            </a:r>
          </a:p>
          <a:p>
            <a:endParaRPr lang="en-US" sz="2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828800"/>
            <a:ext cx="6248400" cy="4914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81796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1800" b="1" dirty="0"/>
              <a:t>Resource Description Framework (RDF)</a:t>
            </a:r>
            <a:r>
              <a:rPr lang="en-US" sz="1800" dirty="0"/>
              <a:t> framework helps in defining core representation of data for web. RDF represents data about resource in graph form.</a:t>
            </a:r>
          </a:p>
          <a:p>
            <a:r>
              <a:rPr lang="en-US" sz="1800" dirty="0"/>
              <a:t>Taxonomies</a:t>
            </a:r>
          </a:p>
          <a:p>
            <a:r>
              <a:rPr lang="en-US" sz="1800" b="1" dirty="0"/>
              <a:t>RDF Schema (RDFS)</a:t>
            </a:r>
            <a:r>
              <a:rPr lang="en-US" sz="1800" dirty="0"/>
              <a:t> allows more standardized description of </a:t>
            </a:r>
            <a:r>
              <a:rPr lang="en-US" sz="1800" b="1" dirty="0"/>
              <a:t>taxonomies</a:t>
            </a:r>
            <a:r>
              <a:rPr lang="en-US" sz="1800" dirty="0"/>
              <a:t> and other </a:t>
            </a:r>
            <a:r>
              <a:rPr lang="en-US" sz="1800" b="1" dirty="0"/>
              <a:t>ontological</a:t>
            </a:r>
            <a:r>
              <a:rPr lang="en-US" sz="1800" dirty="0"/>
              <a:t> constructs.</a:t>
            </a:r>
          </a:p>
          <a:p>
            <a:r>
              <a:rPr lang="en-US" sz="1800" dirty="0"/>
              <a:t>Ontologies</a:t>
            </a:r>
          </a:p>
          <a:p>
            <a:r>
              <a:rPr lang="en-US" sz="1800" b="1" dirty="0"/>
              <a:t>Web Ontology Language (OWL)</a:t>
            </a:r>
            <a:r>
              <a:rPr lang="en-US" sz="1800" dirty="0"/>
              <a:t> offers more constructs over RDFS. It comes in following three versions:</a:t>
            </a:r>
          </a:p>
          <a:p>
            <a:pPr lvl="1"/>
            <a:r>
              <a:rPr lang="en-US" sz="1400" dirty="0"/>
              <a:t>OWL Lite for taxonomies and simple constraints.</a:t>
            </a:r>
          </a:p>
          <a:p>
            <a:pPr lvl="1"/>
            <a:r>
              <a:rPr lang="en-US" sz="1400" dirty="0"/>
              <a:t>OWL DL for full description logic support.</a:t>
            </a:r>
          </a:p>
          <a:p>
            <a:pPr lvl="1"/>
            <a:r>
              <a:rPr lang="en-US" sz="1400" dirty="0"/>
              <a:t>OWL for more syntactic freedom of RDF</a:t>
            </a:r>
          </a:p>
          <a:p>
            <a:endParaRPr lang="en-US" dirty="0"/>
          </a:p>
        </p:txBody>
      </p:sp>
    </p:spTree>
    <p:extLst>
      <p:ext uri="{BB962C8B-B14F-4D97-AF65-F5344CB8AC3E}">
        <p14:creationId xmlns:p14="http://schemas.microsoft.com/office/powerpoint/2010/main" val="77192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588" y="804863"/>
            <a:ext cx="7362825" cy="524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22649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RDF</a:t>
            </a:r>
            <a:endParaRPr lang="en-US" dirty="0"/>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8229600" cy="5096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5223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197"/>
            <a:ext cx="8229600" cy="1143000"/>
          </a:xfrm>
        </p:spPr>
        <p:txBody>
          <a:bodyPr/>
          <a:lstStyle/>
          <a:p>
            <a:r>
              <a:rPr lang="en-US" dirty="0" smtClean="0"/>
              <a:t>RDF</a:t>
            </a:r>
            <a:endParaRPr lang="en-US" dirty="0"/>
          </a:p>
        </p:txBody>
      </p:sp>
      <p:sp>
        <p:nvSpPr>
          <p:cNvPr id="3" name="Content Placeholder 2"/>
          <p:cNvSpPr>
            <a:spLocks noGrp="1"/>
          </p:cNvSpPr>
          <p:nvPr>
            <p:ph idx="1"/>
          </p:nvPr>
        </p:nvSpPr>
        <p:spPr/>
        <p:txBody>
          <a:bodyPr/>
          <a:lstStyle/>
          <a:p>
            <a:endParaRPr 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46" y="5257800"/>
            <a:ext cx="8191500"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914400"/>
            <a:ext cx="5848350" cy="404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02608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URI vs URL vs URN | difference between URI,URL and U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24000"/>
            <a:ext cx="7384664"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761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URL vs URI vs URN – PERPETUAL ENIG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09800"/>
            <a:ext cx="8750791"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5303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Rules</a:t>
            </a:r>
            <a:br>
              <a:rPr lang="en-US" dirty="0"/>
            </a:br>
            <a:endParaRPr lang="en-US" dirty="0"/>
          </a:p>
        </p:txBody>
      </p:sp>
      <p:sp>
        <p:nvSpPr>
          <p:cNvPr id="3" name="Content Placeholder 2"/>
          <p:cNvSpPr>
            <a:spLocks noGrp="1"/>
          </p:cNvSpPr>
          <p:nvPr>
            <p:ph idx="1"/>
          </p:nvPr>
        </p:nvSpPr>
        <p:spPr>
          <a:xfrm>
            <a:off x="457200" y="990601"/>
            <a:ext cx="8229600" cy="4525963"/>
          </a:xfrm>
        </p:spPr>
        <p:txBody>
          <a:bodyPr>
            <a:noAutofit/>
          </a:bodyPr>
          <a:lstStyle/>
          <a:p>
            <a:r>
              <a:rPr lang="en-US" sz="2000" b="1" dirty="0"/>
              <a:t>RIF</a:t>
            </a:r>
            <a:r>
              <a:rPr lang="en-US" sz="2000" dirty="0"/>
              <a:t> is the W3C </a:t>
            </a:r>
            <a:r>
              <a:rPr lang="en-US" sz="2000" b="1" dirty="0"/>
              <a:t>Rule Interchange Format. </a:t>
            </a:r>
            <a:r>
              <a:rPr lang="en-US" sz="2000" dirty="0"/>
              <a:t>It's an XML language for expressing rules which computers can execute</a:t>
            </a:r>
            <a:r>
              <a:rPr lang="en-US" sz="2000" dirty="0" smtClean="0"/>
              <a:t>.</a:t>
            </a:r>
          </a:p>
          <a:p>
            <a:r>
              <a:rPr lang="en-US" sz="2000" b="1" dirty="0" smtClean="0"/>
              <a:t>Semantic </a:t>
            </a:r>
            <a:r>
              <a:rPr lang="en-US" sz="2000" b="1" dirty="0"/>
              <a:t>Web Rule Language</a:t>
            </a:r>
            <a:r>
              <a:rPr lang="en-US" sz="2000" dirty="0"/>
              <a:t> (</a:t>
            </a:r>
            <a:r>
              <a:rPr lang="en-US" sz="2000" b="1" dirty="0"/>
              <a:t>SWRL</a:t>
            </a:r>
            <a:r>
              <a:rPr lang="en-US" sz="2000" dirty="0"/>
              <a:t>)</a:t>
            </a:r>
            <a:r>
              <a:rPr lang="en-US" sz="2000" dirty="0" smtClean="0"/>
              <a:t>offers </a:t>
            </a:r>
            <a:r>
              <a:rPr lang="en-US" sz="2000" dirty="0"/>
              <a:t>rules beyond the constructs that are available from </a:t>
            </a:r>
            <a:r>
              <a:rPr lang="en-US" sz="2000" b="1" dirty="0"/>
              <a:t>RDFs</a:t>
            </a:r>
            <a:r>
              <a:rPr lang="en-US" sz="2000" dirty="0"/>
              <a:t> and </a:t>
            </a:r>
            <a:r>
              <a:rPr lang="en-US" sz="2000" b="1" dirty="0"/>
              <a:t>OWL.</a:t>
            </a:r>
            <a:r>
              <a:rPr lang="en-US" sz="2000" dirty="0"/>
              <a:t> Simple Protocol and </a:t>
            </a:r>
            <a:r>
              <a:rPr lang="en-US" sz="2000" b="1" dirty="0"/>
              <a:t>RDF Query Language (SPARQL)</a:t>
            </a:r>
            <a:r>
              <a:rPr lang="en-US" sz="2000" dirty="0"/>
              <a:t> is SQL like language used for querying RDF data and OWL </a:t>
            </a:r>
            <a:r>
              <a:rPr lang="en-US" sz="2000" dirty="0" smtClean="0"/>
              <a:t>Ontologies.</a:t>
            </a:r>
          </a:p>
          <a:p>
            <a:r>
              <a:rPr lang="en-US" sz="1600" b="1" dirty="0" smtClean="0"/>
              <a:t>Proof</a:t>
            </a:r>
            <a:endParaRPr lang="en-US" sz="1600" b="1" dirty="0"/>
          </a:p>
          <a:p>
            <a:pPr lvl="1"/>
            <a:r>
              <a:rPr lang="en-US" sz="1600" dirty="0"/>
              <a:t>All semantic and rules that are executed at layers below Proof and their result will be used to prove deductions.</a:t>
            </a:r>
          </a:p>
          <a:p>
            <a:r>
              <a:rPr lang="en-US" sz="2000" b="1" dirty="0"/>
              <a:t>Cryptography</a:t>
            </a:r>
          </a:p>
          <a:p>
            <a:pPr lvl="1"/>
            <a:r>
              <a:rPr lang="en-US" sz="1600" b="1" dirty="0"/>
              <a:t>Cryptography</a:t>
            </a:r>
            <a:r>
              <a:rPr lang="en-US" sz="1600" dirty="0"/>
              <a:t> means such as digital signature for verification of the origin of sources is used.</a:t>
            </a:r>
          </a:p>
          <a:p>
            <a:pPr lvl="1"/>
            <a:r>
              <a:rPr lang="en-US" sz="1600" dirty="0"/>
              <a:t>User Interface and Applications</a:t>
            </a:r>
          </a:p>
          <a:p>
            <a:pPr lvl="1"/>
            <a:r>
              <a:rPr lang="en-US" sz="1600" dirty="0"/>
              <a:t>On the top of layer </a:t>
            </a:r>
            <a:r>
              <a:rPr lang="en-US" sz="1600" b="1" dirty="0"/>
              <a:t>User interface and Applications</a:t>
            </a:r>
            <a:r>
              <a:rPr lang="en-US" sz="1600" dirty="0"/>
              <a:t> layer is built for user interaction.</a:t>
            </a:r>
          </a:p>
          <a:p>
            <a:endParaRPr lang="en-US" sz="2000" dirty="0"/>
          </a:p>
        </p:txBody>
      </p:sp>
    </p:spTree>
    <p:extLst>
      <p:ext uri="{BB962C8B-B14F-4D97-AF65-F5344CB8AC3E}">
        <p14:creationId xmlns:p14="http://schemas.microsoft.com/office/powerpoint/2010/main" val="16646087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0"/>
            <a:ext cx="8229600" cy="1143000"/>
          </a:xfrm>
        </p:spPr>
        <p:txBody>
          <a:bodyPr/>
          <a:lstStyle/>
          <a:p>
            <a:r>
              <a:rPr lang="en-US" dirty="0" smtClean="0"/>
              <a:t>The Terminology of the Web</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8560232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427038"/>
            <a:ext cx="8229600" cy="609600"/>
          </a:xfrm>
        </p:spPr>
        <p:txBody>
          <a:bodyPr/>
          <a:lstStyle/>
          <a:p>
            <a:r>
              <a:rPr lang="en-US" smtClean="0"/>
              <a:t>What is Web Mining</a:t>
            </a:r>
          </a:p>
        </p:txBody>
      </p:sp>
      <p:sp>
        <p:nvSpPr>
          <p:cNvPr id="33795" name="Rectangle 3"/>
          <p:cNvSpPr>
            <a:spLocks noGrp="1" noChangeArrowheads="1"/>
          </p:cNvSpPr>
          <p:nvPr>
            <p:ph type="body" idx="1"/>
          </p:nvPr>
        </p:nvSpPr>
        <p:spPr>
          <a:xfrm>
            <a:off x="482600" y="1409700"/>
            <a:ext cx="8153400" cy="4762500"/>
          </a:xfrm>
        </p:spPr>
        <p:txBody>
          <a:bodyPr/>
          <a:lstStyle/>
          <a:p>
            <a:r>
              <a:rPr lang="en-US" dirty="0" smtClean="0"/>
              <a:t>From its very beginning, the potential of extracting valuable knowledge from the Web has been quite evident</a:t>
            </a:r>
          </a:p>
          <a:p>
            <a:pPr lvl="1"/>
            <a:r>
              <a:rPr lang="en-US" dirty="0" smtClean="0"/>
              <a:t>Web mining is the collection of technologies to fulfill this potential</a:t>
            </a:r>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marL="457200" lvl="1" indent="0">
              <a:buNone/>
            </a:pPr>
            <a:endParaRPr lang="en-US" dirty="0" smtClean="0"/>
          </a:p>
          <a:p>
            <a:r>
              <a:rPr lang="en-US" dirty="0" smtClean="0"/>
              <a:t>But, why is this important and why is it more relevant than at any other time during the history of the Web?</a:t>
            </a:r>
          </a:p>
        </p:txBody>
      </p:sp>
      <p:sp>
        <p:nvSpPr>
          <p:cNvPr id="788484" name="Rectangle 4"/>
          <p:cNvSpPr>
            <a:spLocks noChangeArrowheads="1"/>
          </p:cNvSpPr>
          <p:nvPr/>
        </p:nvSpPr>
        <p:spPr bwMode="auto">
          <a:xfrm>
            <a:off x="1085850" y="3733930"/>
            <a:ext cx="7192963" cy="1016000"/>
          </a:xfrm>
          <a:prstGeom prst="rect">
            <a:avLst/>
          </a:prstGeom>
          <a:solidFill>
            <a:srgbClr val="CCECFF"/>
          </a:solidFill>
          <a:ln w="9525">
            <a:solidFill>
              <a:schemeClr val="tx1"/>
            </a:solidFill>
            <a:miter lim="800000"/>
            <a:headEnd/>
            <a:tailEnd/>
          </a:ln>
          <a:effectLst>
            <a:outerShdw dist="107763" dir="2700000" algn="ctr" rotWithShape="0">
              <a:schemeClr val="bg2">
                <a:alpha val="50000"/>
              </a:schemeClr>
            </a:outerShdw>
          </a:effectLst>
        </p:spPr>
        <p:txBody>
          <a:bodyPr>
            <a:spAutoFit/>
          </a:bodyPr>
          <a:lstStyle/>
          <a:p>
            <a:pPr eaLnBrk="0" fontAlgn="base" hangingPunct="0">
              <a:spcBef>
                <a:spcPct val="0"/>
              </a:spcBef>
              <a:spcAft>
                <a:spcPct val="0"/>
              </a:spcAft>
              <a:defRPr/>
            </a:pPr>
            <a:r>
              <a:rPr lang="en-US" sz="2000" b="1" dirty="0">
                <a:solidFill>
                  <a:srgbClr val="000099"/>
                </a:solidFill>
                <a:latin typeface="Arial" pitchFamily="34" charset="0"/>
              </a:rPr>
              <a:t>application of </a:t>
            </a:r>
            <a:r>
              <a:rPr lang="en-US" sz="2000" b="1" i="1" dirty="0">
                <a:solidFill>
                  <a:srgbClr val="000099"/>
                </a:solidFill>
                <a:latin typeface="Arial" pitchFamily="34" charset="0"/>
              </a:rPr>
              <a:t>data mining </a:t>
            </a:r>
            <a:r>
              <a:rPr lang="en-US" sz="2000" b="1" dirty="0">
                <a:solidFill>
                  <a:srgbClr val="000099"/>
                </a:solidFill>
                <a:latin typeface="Arial" pitchFamily="34" charset="0"/>
              </a:rPr>
              <a:t>and </a:t>
            </a:r>
            <a:r>
              <a:rPr lang="en-US" sz="2000" b="1" i="1" dirty="0">
                <a:solidFill>
                  <a:srgbClr val="000099"/>
                </a:solidFill>
                <a:latin typeface="Arial" pitchFamily="34" charset="0"/>
              </a:rPr>
              <a:t>machine learning </a:t>
            </a:r>
            <a:r>
              <a:rPr lang="en-US" sz="2000" b="1" dirty="0">
                <a:solidFill>
                  <a:srgbClr val="000099"/>
                </a:solidFill>
                <a:latin typeface="Arial" pitchFamily="34" charset="0"/>
              </a:rPr>
              <a:t>techniques to extract useful knowledge from the content, structure, and usage of Web resources.</a:t>
            </a:r>
          </a:p>
        </p:txBody>
      </p:sp>
      <p:sp>
        <p:nvSpPr>
          <p:cNvPr id="33797" name="Rectangle 5"/>
          <p:cNvSpPr>
            <a:spLocks noChangeArrowheads="1"/>
          </p:cNvSpPr>
          <p:nvPr/>
        </p:nvSpPr>
        <p:spPr bwMode="auto">
          <a:xfrm>
            <a:off x="2971800" y="2979868"/>
            <a:ext cx="3378200" cy="45720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2400" b="1" dirty="0">
                <a:solidFill>
                  <a:srgbClr val="990000"/>
                </a:solidFill>
                <a:latin typeface="Arial" charset="0"/>
              </a:rPr>
              <a:t>Web Mining Definition</a:t>
            </a:r>
          </a:p>
        </p:txBody>
      </p:sp>
      <p:sp>
        <p:nvSpPr>
          <p:cNvPr id="33798" name="Slide Number Placeholder 3"/>
          <p:cNvSpPr>
            <a:spLocks noGrp="1"/>
          </p:cNvSpPr>
          <p:nvPr>
            <p:ph type="sldNum" sz="quarter" idx="10"/>
          </p:nvPr>
        </p:nvSpPr>
        <p:spPr>
          <a:noFill/>
        </p:spPr>
        <p:txBody>
          <a:bodyPr/>
          <a:lstStyle/>
          <a:p>
            <a:fld id="{F68BA258-D97B-40C2-BCB8-F1EFB9382E8E}" type="slidenum">
              <a:rPr lang="en-US" smtClean="0">
                <a:solidFill>
                  <a:srgbClr val="3333CC"/>
                </a:solidFill>
              </a:rPr>
              <a:pPr/>
              <a:t>6</a:t>
            </a:fld>
            <a:endParaRPr lang="en-US" sz="1400" b="0" smtClean="0">
              <a:solidFill>
                <a:srgbClr val="000000"/>
              </a:solidFill>
            </a:endParaRPr>
          </a:p>
        </p:txBody>
      </p:sp>
    </p:spTree>
    <p:custDataLst>
      <p:tags r:id="rId1"/>
    </p:custDataLst>
    <p:extLst>
      <p:ext uri="{BB962C8B-B14F-4D97-AF65-F5344CB8AC3E}">
        <p14:creationId xmlns:p14="http://schemas.microsoft.com/office/powerpoint/2010/main" val="3561306779"/>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rotocol</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smtClean="0"/>
              <a:t>A </a:t>
            </a:r>
            <a:r>
              <a:rPr lang="en-US" b="1" dirty="0" smtClean="0"/>
              <a:t>protocol </a:t>
            </a:r>
            <a:r>
              <a:rPr lang="en-US" dirty="0" smtClean="0"/>
              <a:t>is a convention for transmitting information between two or more agents</a:t>
            </a:r>
          </a:p>
          <a:p>
            <a:pPr algn="just"/>
            <a:r>
              <a:rPr lang="en-US" dirty="0" smtClean="0"/>
              <a:t>An </a:t>
            </a:r>
            <a:r>
              <a:rPr lang="en-US" b="1" dirty="0" smtClean="0"/>
              <a:t>agent</a:t>
            </a:r>
            <a:r>
              <a:rPr lang="en-US" dirty="0" smtClean="0"/>
              <a:t> is any thing capable of interacting via a protocol.</a:t>
            </a:r>
          </a:p>
          <a:p>
            <a:pPr algn="just"/>
            <a:r>
              <a:rPr lang="en-US" dirty="0" smtClean="0"/>
              <a:t>A </a:t>
            </a:r>
            <a:r>
              <a:rPr lang="en-US" b="1" dirty="0" smtClean="0"/>
              <a:t>payload</a:t>
            </a:r>
            <a:r>
              <a:rPr lang="en-US" dirty="0" smtClean="0"/>
              <a:t> is the information transmitted by a protocol</a:t>
            </a:r>
          </a:p>
          <a:p>
            <a:pPr algn="just"/>
            <a:r>
              <a:rPr lang="en-US" dirty="0" smtClean="0"/>
              <a:t>The Web is based on a </a:t>
            </a:r>
            <a:r>
              <a:rPr lang="en-US" b="1" dirty="0" smtClean="0"/>
              <a:t>client-server architecture</a:t>
            </a:r>
            <a:r>
              <a:rPr lang="en-US" dirty="0" smtClean="0"/>
              <a:t>, meaning that protocols take the form of a request for information and a response with information</a:t>
            </a:r>
            <a:endParaRPr lang="en-US" dirty="0"/>
          </a:p>
        </p:txBody>
      </p:sp>
    </p:spTree>
    <p:extLst>
      <p:ext uri="{BB962C8B-B14F-4D97-AF65-F5344CB8AC3E}">
        <p14:creationId xmlns:p14="http://schemas.microsoft.com/office/powerpoint/2010/main" val="37766362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Client</a:t>
            </a: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t>The </a:t>
            </a:r>
            <a:r>
              <a:rPr lang="en-US" b="1" dirty="0" smtClean="0"/>
              <a:t>client</a:t>
            </a:r>
            <a:r>
              <a:rPr lang="en-US" dirty="0" smtClean="0"/>
              <a:t> is defined as the agent that is requesting information and the </a:t>
            </a:r>
            <a:r>
              <a:rPr lang="en-US" b="1" dirty="0" smtClean="0"/>
              <a:t>server</a:t>
            </a:r>
            <a:r>
              <a:rPr lang="en-US" dirty="0" smtClean="0"/>
              <a:t> is defined as the agent that is responding to the request</a:t>
            </a:r>
          </a:p>
          <a:p>
            <a:pPr algn="just"/>
            <a:r>
              <a:rPr lang="en-US" dirty="0" smtClean="0"/>
              <a:t>In a protocol, an </a:t>
            </a:r>
            <a:r>
              <a:rPr lang="en-US" b="1" dirty="0" smtClean="0"/>
              <a:t>endpoint</a:t>
            </a:r>
            <a:r>
              <a:rPr lang="en-US" dirty="0" smtClean="0"/>
              <a:t> is any process that either requests or responds to a protocol, and so includes both client and servers.</a:t>
            </a:r>
          </a:p>
          <a:p>
            <a:pPr algn="just"/>
            <a:r>
              <a:rPr lang="en-US" dirty="0" smtClean="0"/>
              <a:t>The client is often called a </a:t>
            </a:r>
            <a:r>
              <a:rPr lang="en-US" b="1" dirty="0" smtClean="0"/>
              <a:t>user-agent</a:t>
            </a:r>
            <a:r>
              <a:rPr lang="en-US" dirty="0" smtClean="0"/>
              <a:t> since it is the user of the Web</a:t>
            </a:r>
            <a:endParaRPr lang="en-US" dirty="0"/>
          </a:p>
        </p:txBody>
      </p:sp>
    </p:spTree>
    <p:extLst>
      <p:ext uri="{BB962C8B-B14F-4D97-AF65-F5344CB8AC3E}">
        <p14:creationId xmlns:p14="http://schemas.microsoft.com/office/powerpoint/2010/main" val="32816429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a:t>
            </a: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t>The main protocol in this exposition will be the </a:t>
            </a:r>
            <a:r>
              <a:rPr lang="en-US" b="1" dirty="0" err="1" smtClean="0"/>
              <a:t>HyperText</a:t>
            </a:r>
            <a:r>
              <a:rPr lang="en-US" b="1" dirty="0" smtClean="0"/>
              <a:t> Transfer Protocol </a:t>
            </a:r>
            <a:r>
              <a:rPr lang="en-US" dirty="0" smtClean="0"/>
              <a:t>(HTTP)</a:t>
            </a:r>
          </a:p>
          <a:p>
            <a:pPr algn="just"/>
            <a:r>
              <a:rPr lang="en-US" dirty="0" smtClean="0"/>
              <a:t>HTTP consists of sending a </a:t>
            </a:r>
            <a:r>
              <a:rPr lang="en-US" b="1" dirty="0" smtClean="0"/>
              <a:t>method</a:t>
            </a:r>
            <a:r>
              <a:rPr lang="en-US" dirty="0" smtClean="0"/>
              <a:t>, a request for a certain type of response from a </a:t>
            </a:r>
            <a:r>
              <a:rPr lang="en-US" dirty="0" err="1" smtClean="0"/>
              <a:t>useragent</a:t>
            </a:r>
            <a:r>
              <a:rPr lang="en-US" dirty="0"/>
              <a:t> </a:t>
            </a:r>
            <a:r>
              <a:rPr lang="en-US" dirty="0" smtClean="0"/>
              <a:t>to the server, including information that may change the state of the server.</a:t>
            </a:r>
          </a:p>
          <a:p>
            <a:pPr algn="just"/>
            <a:r>
              <a:rPr lang="en-US" dirty="0" smtClean="0"/>
              <a:t>These methods have a list of </a:t>
            </a:r>
            <a:r>
              <a:rPr lang="en-US" b="1" dirty="0" smtClean="0"/>
              <a:t>headers</a:t>
            </a:r>
            <a:r>
              <a:rPr lang="en-US" dirty="0" smtClean="0"/>
              <a:t> that specify some information that may be used by the server to determine the response.</a:t>
            </a:r>
            <a:endParaRPr lang="en-US" dirty="0"/>
          </a:p>
        </p:txBody>
      </p:sp>
    </p:spTree>
    <p:extLst>
      <p:ext uri="{BB962C8B-B14F-4D97-AF65-F5344CB8AC3E}">
        <p14:creationId xmlns:p14="http://schemas.microsoft.com/office/powerpoint/2010/main" val="9221851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smtClean="0"/>
              <a:t>The </a:t>
            </a:r>
            <a:r>
              <a:rPr lang="en-US" b="1" dirty="0" smtClean="0"/>
              <a:t>request</a:t>
            </a:r>
            <a:r>
              <a:rPr lang="en-US" dirty="0" smtClean="0"/>
              <a:t> is the method used by the agent and the headers, along with a blank line and an optional message body</a:t>
            </a:r>
          </a:p>
          <a:p>
            <a:pPr algn="just"/>
            <a:r>
              <a:rPr lang="en-US" dirty="0" smtClean="0"/>
              <a:t>The methods in HTTP are HEAD, GET, POST, PUT, DELETE, TRACE, OPTIONS, and CONNECT</a:t>
            </a:r>
          </a:p>
          <a:p>
            <a:pPr algn="just"/>
            <a:r>
              <a:rPr lang="en-US" dirty="0" smtClean="0"/>
              <a:t>The first part of an HTTP response from the server then consists of an HTTP </a:t>
            </a:r>
            <a:r>
              <a:rPr lang="en-US" b="1" dirty="0" smtClean="0"/>
              <a:t>status code </a:t>
            </a:r>
            <a:r>
              <a:rPr lang="en-US" dirty="0" smtClean="0"/>
              <a:t>which is one of a finite number of codes which gives the user-agent information about the server’s HTTP response itself</a:t>
            </a:r>
            <a:endParaRPr lang="en-US" dirty="0"/>
          </a:p>
        </p:txBody>
      </p:sp>
    </p:spTree>
    <p:extLst>
      <p:ext uri="{BB962C8B-B14F-4D97-AF65-F5344CB8AC3E}">
        <p14:creationId xmlns:p14="http://schemas.microsoft.com/office/powerpoint/2010/main" val="22446666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a:t>
            </a:r>
            <a:endParaRPr lang="en-US" dirty="0"/>
          </a:p>
        </p:txBody>
      </p:sp>
      <p:sp>
        <p:nvSpPr>
          <p:cNvPr id="3" name="Content Placeholder 2"/>
          <p:cNvSpPr>
            <a:spLocks noGrp="1"/>
          </p:cNvSpPr>
          <p:nvPr>
            <p:ph idx="1"/>
          </p:nvPr>
        </p:nvSpPr>
        <p:spPr/>
        <p:txBody>
          <a:bodyPr/>
          <a:lstStyle/>
          <a:p>
            <a:pPr algn="just"/>
            <a:r>
              <a:rPr lang="en-US" dirty="0" smtClean="0"/>
              <a:t>After the status codes there is an </a:t>
            </a:r>
            <a:r>
              <a:rPr lang="en-US" b="1" dirty="0" smtClean="0"/>
              <a:t>HTTP entity </a:t>
            </a:r>
            <a:r>
              <a:rPr lang="en-US" dirty="0" smtClean="0"/>
              <a:t>which is “the information transferred as the payload of a request or response”</a:t>
            </a:r>
          </a:p>
          <a:p>
            <a:pPr algn="just"/>
            <a:r>
              <a:rPr lang="en-US" dirty="0" smtClean="0"/>
              <a:t>An </a:t>
            </a:r>
            <a:r>
              <a:rPr lang="en-US" b="1" dirty="0" smtClean="0"/>
              <a:t>HTTP response </a:t>
            </a:r>
            <a:r>
              <a:rPr lang="en-US" dirty="0" smtClean="0"/>
              <a:t>consists of the combination of the status code and the HTTP entity.</a:t>
            </a:r>
          </a:p>
          <a:p>
            <a:pPr algn="just"/>
            <a:r>
              <a:rPr lang="en-US" dirty="0" smtClean="0"/>
              <a:t>The formal languages that can be explicitly given in a response or request in HTTP are called </a:t>
            </a:r>
            <a:r>
              <a:rPr lang="en-US" b="1" dirty="0" smtClean="0"/>
              <a:t>content types</a:t>
            </a:r>
            <a:r>
              <a:rPr lang="en-US" dirty="0" smtClean="0"/>
              <a:t>.</a:t>
            </a:r>
            <a:endParaRPr lang="en-US" dirty="0"/>
          </a:p>
        </p:txBody>
      </p:sp>
    </p:spTree>
    <p:extLst>
      <p:ext uri="{BB962C8B-B14F-4D97-AF65-F5344CB8AC3E}">
        <p14:creationId xmlns:p14="http://schemas.microsoft.com/office/powerpoint/2010/main" val="26640491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t>A </a:t>
            </a:r>
            <a:r>
              <a:rPr lang="en-US" b="1" dirty="0" smtClean="0"/>
              <a:t>media type </a:t>
            </a:r>
            <a:r>
              <a:rPr lang="en-US" dirty="0" smtClean="0"/>
              <a:t>consists of a two-part scheme that separates the type and a subtype of an encoding, with a slash indicating the distinction</a:t>
            </a:r>
          </a:p>
          <a:p>
            <a:pPr algn="just"/>
            <a:endParaRPr lang="en-US" dirty="0"/>
          </a:p>
        </p:txBody>
      </p:sp>
    </p:spTree>
    <p:extLst>
      <p:ext uri="{BB962C8B-B14F-4D97-AF65-F5344CB8AC3E}">
        <p14:creationId xmlns:p14="http://schemas.microsoft.com/office/powerpoint/2010/main" val="15168234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Encoding and Content</a:t>
            </a:r>
            <a:endParaRPr lang="en-US" dirty="0"/>
          </a:p>
        </p:txBody>
      </p:sp>
      <p:sp>
        <p:nvSpPr>
          <p:cNvPr id="3" name="Content Placeholder 2"/>
          <p:cNvSpPr>
            <a:spLocks noGrp="1"/>
          </p:cNvSpPr>
          <p:nvPr>
            <p:ph idx="1"/>
          </p:nvPr>
        </p:nvSpPr>
        <p:spPr/>
        <p:txBody>
          <a:bodyPr>
            <a:normAutofit/>
          </a:bodyPr>
          <a:lstStyle/>
          <a:p>
            <a:pPr algn="just"/>
            <a:r>
              <a:rPr lang="en-US" b="1" dirty="0"/>
              <a:t>I</a:t>
            </a:r>
            <a:r>
              <a:rPr lang="en-US" b="1" dirty="0" smtClean="0"/>
              <a:t>nformation</a:t>
            </a:r>
            <a:r>
              <a:rPr lang="en-US" dirty="0" smtClean="0"/>
              <a:t> is whatever regularities held in common between a source and a receiver</a:t>
            </a:r>
          </a:p>
          <a:p>
            <a:pPr algn="just"/>
            <a:r>
              <a:rPr lang="en-US" dirty="0" smtClean="0"/>
              <a:t>Whether or not the information is preserved over time or space is due to the properties of a physical substrate known as the </a:t>
            </a:r>
            <a:r>
              <a:rPr lang="en-US" b="1" dirty="0" smtClean="0"/>
              <a:t>channel</a:t>
            </a:r>
          </a:p>
          <a:p>
            <a:pPr algn="just"/>
            <a:r>
              <a:rPr lang="en-US" dirty="0" smtClean="0"/>
              <a:t>The </a:t>
            </a:r>
            <a:r>
              <a:rPr lang="en-US" b="1" dirty="0" smtClean="0"/>
              <a:t>message</a:t>
            </a:r>
            <a:r>
              <a:rPr lang="en-US" dirty="0" smtClean="0"/>
              <a:t> is the physical thing that realizes the regularities of the information due to its local characteristics</a:t>
            </a:r>
            <a:endParaRPr lang="en-US" dirty="0"/>
          </a:p>
        </p:txBody>
      </p:sp>
    </p:spTree>
    <p:extLst>
      <p:ext uri="{BB962C8B-B14F-4D97-AF65-F5344CB8AC3E}">
        <p14:creationId xmlns:p14="http://schemas.microsoft.com/office/powerpoint/2010/main" val="12046353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Encoding and Content</a:t>
            </a:r>
          </a:p>
        </p:txBody>
      </p:sp>
      <p:sp>
        <p:nvSpPr>
          <p:cNvPr id="3" name="Content Placeholder 2"/>
          <p:cNvSpPr>
            <a:spLocks noGrp="1"/>
          </p:cNvSpPr>
          <p:nvPr>
            <p:ph idx="1"/>
          </p:nvPr>
        </p:nvSpPr>
        <p:spPr/>
        <p:txBody>
          <a:bodyPr>
            <a:normAutofit lnSpcReduction="10000"/>
          </a:bodyPr>
          <a:lstStyle/>
          <a:p>
            <a:pPr algn="just"/>
            <a:r>
              <a:rPr lang="en-US" dirty="0" smtClean="0"/>
              <a:t>an </a:t>
            </a:r>
            <a:r>
              <a:rPr lang="en-US" b="1" dirty="0" smtClean="0"/>
              <a:t>encoding</a:t>
            </a:r>
            <a:r>
              <a:rPr lang="en-US" dirty="0" smtClean="0"/>
              <a:t> is a set of precise regularities that can be realized by the message</a:t>
            </a:r>
          </a:p>
          <a:p>
            <a:pPr algn="just"/>
            <a:r>
              <a:rPr lang="en-US" dirty="0" smtClean="0"/>
              <a:t>the </a:t>
            </a:r>
            <a:r>
              <a:rPr lang="en-US" b="1" dirty="0" smtClean="0"/>
              <a:t>content</a:t>
            </a:r>
            <a:r>
              <a:rPr lang="en-US" dirty="0" smtClean="0"/>
              <a:t> of any information-bearing message is whatever is held in common between the source and the receiver as a result of the conveyance of a particular message</a:t>
            </a:r>
          </a:p>
          <a:p>
            <a:pPr algn="just"/>
            <a:r>
              <a:rPr lang="en-US" dirty="0" smtClean="0"/>
              <a:t>The relationship of an encoding to its content, is an </a:t>
            </a:r>
            <a:r>
              <a:rPr lang="en-US" b="1" dirty="0" smtClean="0"/>
              <a:t>interpretation</a:t>
            </a:r>
            <a:endParaRPr lang="en-US" b="1" dirty="0"/>
          </a:p>
        </p:txBody>
      </p:sp>
    </p:spTree>
    <p:extLst>
      <p:ext uri="{BB962C8B-B14F-4D97-AF65-F5344CB8AC3E}">
        <p14:creationId xmlns:p14="http://schemas.microsoft.com/office/powerpoint/2010/main" val="39336806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1"/>
            <a:ext cx="8229600" cy="457200"/>
          </a:xfrm>
        </p:spPr>
        <p:txBody>
          <a:bodyPr>
            <a:normAutofit fontScale="90000"/>
          </a:bodyPr>
          <a:lstStyle/>
          <a:p>
            <a:r>
              <a:rPr lang="en-US" dirty="0" smtClean="0"/>
              <a:t>Information, encoding, content</a:t>
            </a: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76400"/>
            <a:ext cx="71628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719000" y="1030320"/>
              <a:ext cx="6350760" cy="5667480"/>
            </p14:xfrm>
          </p:contentPart>
        </mc:Choice>
        <mc:Fallback xmlns="">
          <p:pic>
            <p:nvPicPr>
              <p:cNvPr id="4" name="Ink 3"/>
              <p:cNvPicPr/>
              <p:nvPr/>
            </p:nvPicPr>
            <p:blipFill>
              <a:blip r:embed="rId4"/>
              <a:stretch>
                <a:fillRect/>
              </a:stretch>
            </p:blipFill>
            <p:spPr>
              <a:xfrm>
                <a:off x="1713960" y="1024200"/>
                <a:ext cx="6362640" cy="5681520"/>
              </a:xfrm>
              <a:prstGeom prst="rect">
                <a:avLst/>
              </a:prstGeom>
            </p:spPr>
          </p:pic>
        </mc:Fallback>
      </mc:AlternateContent>
    </p:spTree>
    <p:extLst>
      <p:ext uri="{BB962C8B-B14F-4D97-AF65-F5344CB8AC3E}">
        <p14:creationId xmlns:p14="http://schemas.microsoft.com/office/powerpoint/2010/main" val="1813438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Uniform Resource Identifiers</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290" y="2252664"/>
            <a:ext cx="606742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6614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BC72E27F-EB0C-4AF5-A252-3D2D07BEB88E}" type="slidenum">
              <a:rPr lang="en-US" smtClean="0">
                <a:solidFill>
                  <a:srgbClr val="3333CC"/>
                </a:solidFill>
              </a:rPr>
              <a:pPr>
                <a:defRPr/>
              </a:pPr>
              <a:t>7</a:t>
            </a:fld>
            <a:endParaRPr lang="en-US">
              <a:solidFill>
                <a:srgbClr val="3333CC"/>
              </a:solidFill>
            </a:endParaRPr>
          </a:p>
        </p:txBody>
      </p:sp>
      <p:pic>
        <p:nvPicPr>
          <p:cNvPr id="38914" name="Picture 2" descr="http://www.intel.com/content/dam/www/public/us/en/images/illustrations/embedded-infographic-600-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499" y="238124"/>
            <a:ext cx="8493126" cy="613960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021803" y="6377733"/>
            <a:ext cx="1920173" cy="276999"/>
          </a:xfrm>
          <a:prstGeom prst="rect">
            <a:avLst/>
          </a:prstGeom>
        </p:spPr>
        <p:txBody>
          <a:bodyPr wrap="square">
            <a:spAutoFit/>
          </a:bodyPr>
          <a:lstStyle/>
          <a:p>
            <a:pPr eaLnBrk="0" fontAlgn="base" hangingPunct="0">
              <a:spcBef>
                <a:spcPct val="0"/>
              </a:spcBef>
              <a:spcAft>
                <a:spcPct val="0"/>
              </a:spcAft>
            </a:pPr>
            <a:r>
              <a:rPr lang="en-US" sz="1200" dirty="0">
                <a:solidFill>
                  <a:srgbClr val="000000"/>
                </a:solidFill>
              </a:rPr>
              <a:t>Source: </a:t>
            </a:r>
            <a:r>
              <a:rPr lang="en-US" sz="1200" dirty="0" smtClean="0">
                <a:solidFill>
                  <a:srgbClr val="000000"/>
                </a:solidFill>
                <a:hlinkClick r:id="rId4"/>
              </a:rPr>
              <a:t>Intel</a:t>
            </a:r>
            <a:r>
              <a:rPr lang="en-US" sz="1200" dirty="0" smtClean="0">
                <a:solidFill>
                  <a:srgbClr val="000000"/>
                </a:solidFill>
              </a:rPr>
              <a:t>, 2012</a:t>
            </a:r>
            <a:endParaRPr lang="en-US" sz="1200" dirty="0">
              <a:solidFill>
                <a:srgbClr val="000000"/>
              </a:solidFill>
            </a:endParaRPr>
          </a:p>
        </p:txBody>
      </p:sp>
    </p:spTree>
    <p:extLst>
      <p:ext uri="{BB962C8B-B14F-4D97-AF65-F5344CB8AC3E}">
        <p14:creationId xmlns:p14="http://schemas.microsoft.com/office/powerpoint/2010/main" val="2734132750"/>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314325"/>
            <a:ext cx="8067675" cy="6270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0412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533400"/>
            <a:ext cx="5410200" cy="4525963"/>
          </a:xfrm>
        </p:spPr>
        <p:txBody>
          <a:bodyPr>
            <a:noAutofit/>
          </a:bodyPr>
          <a:lstStyle/>
          <a:p>
            <a:pPr algn="just">
              <a:lnSpc>
                <a:spcPct val="150000"/>
              </a:lnSpc>
            </a:pPr>
            <a:r>
              <a:rPr lang="en-US" sz="1800" dirty="0"/>
              <a:t>A URI is an identifier of a specific resource. Like a page, or book, or a document</a:t>
            </a:r>
            <a:r>
              <a:rPr lang="en-US" sz="1800" dirty="0" smtClean="0"/>
              <a:t>.</a:t>
            </a:r>
          </a:p>
          <a:p>
            <a:pPr algn="just">
              <a:lnSpc>
                <a:spcPct val="150000"/>
              </a:lnSpc>
            </a:pPr>
            <a:r>
              <a:rPr lang="en-US" sz="1800" dirty="0"/>
              <a:t>The most popular URI schemes, are HTTP, HTTPS, and FTP.</a:t>
            </a:r>
          </a:p>
          <a:p>
            <a:pPr algn="just">
              <a:lnSpc>
                <a:spcPct val="150000"/>
              </a:lnSpc>
            </a:pPr>
            <a:r>
              <a:rPr lang="en-US" sz="1800" dirty="0"/>
              <a:t>A URL is special type of identifier that also tells you how to access it, such as HTTPs, FTP, etc.—like </a:t>
            </a:r>
            <a:r>
              <a:rPr lang="en-US" sz="1800" dirty="0">
                <a:hlinkClick r:id="rId2"/>
              </a:rPr>
              <a:t>https://</a:t>
            </a:r>
            <a:r>
              <a:rPr lang="en-US" sz="1800" dirty="0" smtClean="0">
                <a:hlinkClick r:id="rId2"/>
              </a:rPr>
              <a:t>www.google.com</a:t>
            </a:r>
            <a:endParaRPr lang="en-US" sz="1800" dirty="0" smtClean="0"/>
          </a:p>
        </p:txBody>
      </p:sp>
      <p:pic>
        <p:nvPicPr>
          <p:cNvPr id="1026" name="Picture 2" descr="url uri url miessler 20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2331" y="114300"/>
            <a:ext cx="3053569" cy="2819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33400" y="3581400"/>
            <a:ext cx="7848600" cy="1754326"/>
          </a:xfrm>
          <a:prstGeom prst="rect">
            <a:avLst/>
          </a:prstGeom>
        </p:spPr>
        <p:txBody>
          <a:bodyPr wrap="square">
            <a:spAutoFit/>
          </a:bodyPr>
          <a:lstStyle/>
          <a:p>
            <a:pPr algn="just">
              <a:lnSpc>
                <a:spcPct val="150000"/>
              </a:lnSpc>
            </a:pPr>
            <a:r>
              <a:rPr lang="en-US" dirty="0"/>
              <a:t>A Uniform Resource Name (URN) is a Uniform Resource Identifier (URI) that uses the URN scheme, and </a:t>
            </a:r>
            <a:r>
              <a:rPr lang="en-US" b="1" dirty="0"/>
              <a:t>does not imply availability of the identified resource</a:t>
            </a:r>
            <a:r>
              <a:rPr lang="en-US" dirty="0"/>
              <a:t>. Both URNs (names) and URLs (locators) are URIs, and a particular URI may be both a name and a locator at the same time.</a:t>
            </a:r>
          </a:p>
        </p:txBody>
      </p:sp>
    </p:spTree>
    <p:extLst>
      <p:ext uri="{BB962C8B-B14F-4D97-AF65-F5344CB8AC3E}">
        <p14:creationId xmlns:p14="http://schemas.microsoft.com/office/powerpoint/2010/main" val="4203496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URI vs URL vs URN | difference between URI,URL and U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24000"/>
            <a:ext cx="7384664"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700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URL vs URI vs URN – PERPETUAL ENIG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09800"/>
            <a:ext cx="8750791"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2444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pPr algn="just"/>
            <a:r>
              <a:rPr lang="en-US" dirty="0" smtClean="0"/>
              <a:t>A </a:t>
            </a:r>
            <a:r>
              <a:rPr lang="en-US" b="1" dirty="0" smtClean="0"/>
              <a:t>resource</a:t>
            </a:r>
            <a:r>
              <a:rPr lang="en-US" dirty="0" smtClean="0"/>
              <a:t> is any thing capable of being content different agents create multiple URIs for the same content, which are then called in Web architecture </a:t>
            </a:r>
            <a:r>
              <a:rPr lang="en-US" b="1" dirty="0" smtClean="0"/>
              <a:t>co-referential URIs</a:t>
            </a:r>
            <a:r>
              <a:rPr lang="en-US" dirty="0" smtClean="0"/>
              <a:t>.</a:t>
            </a:r>
          </a:p>
          <a:p>
            <a:endParaRPr lang="en-US" dirty="0"/>
          </a:p>
        </p:txBody>
      </p:sp>
    </p:spTree>
    <p:extLst>
      <p:ext uri="{BB962C8B-B14F-4D97-AF65-F5344CB8AC3E}">
        <p14:creationId xmlns:p14="http://schemas.microsoft.com/office/powerpoint/2010/main" val="365049964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715001"/>
            <a:ext cx="8229600" cy="457200"/>
          </a:xfrm>
        </p:spPr>
        <p:txBody>
          <a:bodyPr>
            <a:normAutofit fontScale="90000"/>
          </a:bodyPr>
          <a:lstStyle/>
          <a:p>
            <a:r>
              <a:rPr lang="en-US" dirty="0" smtClean="0"/>
              <a:t>A user agent accessing a resource</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9" y="685801"/>
            <a:ext cx="6448425"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777040" y="657360"/>
              <a:ext cx="4594320" cy="4213440"/>
            </p14:xfrm>
          </p:contentPart>
        </mc:Choice>
        <mc:Fallback xmlns="">
          <p:pic>
            <p:nvPicPr>
              <p:cNvPr id="4" name="Ink 3"/>
              <p:cNvPicPr/>
              <p:nvPr/>
            </p:nvPicPr>
            <p:blipFill>
              <a:blip r:embed="rId4"/>
              <a:stretch>
                <a:fillRect/>
              </a:stretch>
            </p:blipFill>
            <p:spPr>
              <a:xfrm>
                <a:off x="2770200" y="651240"/>
                <a:ext cx="4607640" cy="4224960"/>
              </a:xfrm>
              <a:prstGeom prst="rect">
                <a:avLst/>
              </a:prstGeom>
            </p:spPr>
          </p:pic>
        </mc:Fallback>
      </mc:AlternateContent>
    </p:spTree>
    <p:extLst>
      <p:ext uri="{BB962C8B-B14F-4D97-AF65-F5344CB8AC3E}">
        <p14:creationId xmlns:p14="http://schemas.microsoft.com/office/powerpoint/2010/main" val="1127981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Content Negotiation</a:t>
            </a:r>
            <a:endParaRPr lang="en-US" dirty="0"/>
          </a:p>
        </p:txBody>
      </p:sp>
      <p:sp>
        <p:nvSpPr>
          <p:cNvPr id="3" name="Content Placeholder 2"/>
          <p:cNvSpPr>
            <a:spLocks noGrp="1"/>
          </p:cNvSpPr>
          <p:nvPr>
            <p:ph idx="1"/>
          </p:nvPr>
        </p:nvSpPr>
        <p:spPr/>
        <p:txBody>
          <a:bodyPr/>
          <a:lstStyle/>
          <a:p>
            <a:pPr algn="just"/>
            <a:r>
              <a:rPr lang="en-US" b="1" dirty="0" smtClean="0"/>
              <a:t>Content Negotiation </a:t>
            </a:r>
            <a:r>
              <a:rPr lang="en-US" dirty="0" smtClean="0"/>
              <a:t>is a mechanism defined in a protocol that makes it possible to respond to a request with different Web representations of the same resource depending on the preference of the user-agent</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517400" y="2082240"/>
              <a:ext cx="1615680" cy="535680"/>
            </p14:xfrm>
          </p:contentPart>
        </mc:Choice>
        <mc:Fallback xmlns="">
          <p:pic>
            <p:nvPicPr>
              <p:cNvPr id="4" name="Ink 3"/>
              <p:cNvPicPr/>
              <p:nvPr/>
            </p:nvPicPr>
            <p:blipFill>
              <a:blip r:embed="rId3"/>
              <a:stretch>
                <a:fillRect/>
              </a:stretch>
            </p:blipFill>
            <p:spPr>
              <a:xfrm>
                <a:off x="1511640" y="2076120"/>
                <a:ext cx="1627200" cy="545760"/>
              </a:xfrm>
              <a:prstGeom prst="rect">
                <a:avLst/>
              </a:prstGeom>
            </p:spPr>
          </p:pic>
        </mc:Fallback>
      </mc:AlternateContent>
    </p:spTree>
    <p:extLst>
      <p:ext uri="{BB962C8B-B14F-4D97-AF65-F5344CB8AC3E}">
        <p14:creationId xmlns:p14="http://schemas.microsoft.com/office/powerpoint/2010/main" val="2582483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Web </a:t>
            </a:r>
            <a:r>
              <a:rPr lang="en-US" b="1" dirty="0" smtClean="0"/>
              <a:t>Document Representation</a:t>
            </a:r>
            <a:endParaRPr lang="en-US" dirty="0"/>
          </a:p>
        </p:txBody>
      </p:sp>
      <p:sp>
        <p:nvSpPr>
          <p:cNvPr id="3" name="Content Placeholder 2"/>
          <p:cNvSpPr>
            <a:spLocks noGrp="1"/>
          </p:cNvSpPr>
          <p:nvPr>
            <p:ph idx="1"/>
          </p:nvPr>
        </p:nvSpPr>
        <p:spPr/>
        <p:txBody>
          <a:bodyPr/>
          <a:lstStyle/>
          <a:p>
            <a:pPr algn="just"/>
            <a:r>
              <a:rPr lang="en-US" b="1" dirty="0" smtClean="0"/>
              <a:t>Web representation </a:t>
            </a:r>
            <a:r>
              <a:rPr lang="en-US" dirty="0" smtClean="0"/>
              <a:t>is the encoding of the content given by a resource given in response to a request that is subject to content negotiation</a:t>
            </a:r>
            <a:endParaRPr lang="en-US" dirty="0"/>
          </a:p>
        </p:txBody>
      </p:sp>
    </p:spTree>
    <p:extLst>
      <p:ext uri="{BB962C8B-B14F-4D97-AF65-F5344CB8AC3E}">
        <p14:creationId xmlns:p14="http://schemas.microsoft.com/office/powerpoint/2010/main" val="2592400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200775"/>
            <a:ext cx="8229600" cy="411162"/>
          </a:xfrm>
        </p:spPr>
        <p:txBody>
          <a:bodyPr>
            <a:normAutofit/>
          </a:bodyPr>
          <a:lstStyle/>
          <a:p>
            <a:r>
              <a:rPr lang="en-US" sz="2000" dirty="0" smtClean="0"/>
              <a:t>A user agent accessing a resource using content negotiation</a:t>
            </a:r>
            <a:endParaRPr lang="en-US" sz="2000"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
            <a:ext cx="7772400" cy="6225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736200" y="722520"/>
              <a:ext cx="5811120" cy="5575320"/>
            </p14:xfrm>
          </p:contentPart>
        </mc:Choice>
        <mc:Fallback xmlns="">
          <p:pic>
            <p:nvPicPr>
              <p:cNvPr id="4" name="Ink 3"/>
              <p:cNvPicPr/>
              <p:nvPr/>
            </p:nvPicPr>
            <p:blipFill>
              <a:blip r:embed="rId4"/>
              <a:stretch>
                <a:fillRect/>
              </a:stretch>
            </p:blipFill>
            <p:spPr>
              <a:xfrm>
                <a:off x="730440" y="717480"/>
                <a:ext cx="5825160" cy="5586480"/>
              </a:xfrm>
              <a:prstGeom prst="rect">
                <a:avLst/>
              </a:prstGeom>
            </p:spPr>
          </p:pic>
        </mc:Fallback>
      </mc:AlternateContent>
    </p:spTree>
    <p:extLst>
      <p:ext uri="{BB962C8B-B14F-4D97-AF65-F5344CB8AC3E}">
        <p14:creationId xmlns:p14="http://schemas.microsoft.com/office/powerpoint/2010/main" val="2639859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Digitallity</a:t>
            </a:r>
            <a:endParaRPr lang="en-US" dirty="0"/>
          </a:p>
        </p:txBody>
      </p:sp>
      <p:sp>
        <p:nvSpPr>
          <p:cNvPr id="3" name="Content Placeholder 2"/>
          <p:cNvSpPr>
            <a:spLocks noGrp="1"/>
          </p:cNvSpPr>
          <p:nvPr>
            <p:ph idx="1"/>
          </p:nvPr>
        </p:nvSpPr>
        <p:spPr/>
        <p:txBody>
          <a:bodyPr/>
          <a:lstStyle/>
          <a:p>
            <a:pPr algn="just"/>
            <a:r>
              <a:rPr lang="en-US" dirty="0" smtClean="0"/>
              <a:t>Any information is </a:t>
            </a:r>
            <a:r>
              <a:rPr lang="en-US" b="1" dirty="0" smtClean="0"/>
              <a:t>digital</a:t>
            </a:r>
            <a:r>
              <a:rPr lang="en-US" dirty="0" smtClean="0"/>
              <a:t> when the boundaries in a particular encoding can converge with a regularity in a physical realization</a:t>
            </a:r>
            <a:endParaRPr lang="en-US" dirty="0"/>
          </a:p>
        </p:txBody>
      </p:sp>
    </p:spTree>
    <p:extLst>
      <p:ext uri="{BB962C8B-B14F-4D97-AF65-F5344CB8AC3E}">
        <p14:creationId xmlns:p14="http://schemas.microsoft.com/office/powerpoint/2010/main" val="1098027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ackground</a:t>
            </a:r>
            <a:endParaRPr lang="en-US" dirty="0"/>
          </a:p>
        </p:txBody>
      </p:sp>
      <p:sp>
        <p:nvSpPr>
          <p:cNvPr id="3" name="Content Placeholder 2"/>
          <p:cNvSpPr>
            <a:spLocks noGrp="1"/>
          </p:cNvSpPr>
          <p:nvPr>
            <p:ph idx="1"/>
          </p:nvPr>
        </p:nvSpPr>
        <p:spPr/>
        <p:txBody>
          <a:bodyPr>
            <a:normAutofit/>
          </a:bodyPr>
          <a:lstStyle/>
          <a:p>
            <a:r>
              <a:rPr lang="en-US" dirty="0" smtClean="0"/>
              <a:t>WWW: invented in 1989 by Tim Berners-Lee (CERN)</a:t>
            </a:r>
          </a:p>
          <a:p>
            <a:r>
              <a:rPr lang="en-US" dirty="0" smtClean="0"/>
              <a:t>Distributed Hypertext System</a:t>
            </a:r>
          </a:p>
          <a:p>
            <a:r>
              <a:rPr lang="en-US" dirty="0" err="1" smtClean="0"/>
              <a:t>HyperText</a:t>
            </a:r>
            <a:r>
              <a:rPr lang="en-US" dirty="0"/>
              <a:t> </a:t>
            </a:r>
            <a:r>
              <a:rPr lang="en-US" dirty="0" smtClean="0"/>
              <a:t>Transfer Protocol (HTTP), </a:t>
            </a:r>
          </a:p>
          <a:p>
            <a:r>
              <a:rPr lang="en-US" dirty="0" err="1" smtClean="0"/>
              <a:t>HyperText</a:t>
            </a:r>
            <a:r>
              <a:rPr lang="en-US" dirty="0" smtClean="0"/>
              <a:t> Markup Language (HTML)</a:t>
            </a:r>
          </a:p>
          <a:p>
            <a:r>
              <a:rPr lang="en-US" dirty="0" smtClean="0"/>
              <a:t>Universal Resource Locator (URL)</a:t>
            </a:r>
          </a:p>
          <a:p>
            <a:r>
              <a:rPr lang="en-US" dirty="0" smtClean="0"/>
              <a:t>Mosaic and Netscape Browsers (1994)</a:t>
            </a:r>
          </a:p>
          <a:p>
            <a:r>
              <a:rPr lang="en-US" dirty="0" smtClean="0"/>
              <a:t>Internet Explorer (1995)</a:t>
            </a:r>
          </a:p>
          <a:p>
            <a:endParaRPr lang="en-US" dirty="0" smtClean="0"/>
          </a:p>
        </p:txBody>
      </p:sp>
    </p:spTree>
    <p:extLst>
      <p:ext uri="{BB962C8B-B14F-4D97-AF65-F5344CB8AC3E}">
        <p14:creationId xmlns:p14="http://schemas.microsoft.com/office/powerpoint/2010/main" val="3010153711"/>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Representations</a:t>
            </a:r>
            <a:endParaRPr lang="en-US" dirty="0"/>
          </a:p>
        </p:txBody>
      </p:sp>
      <p:sp>
        <p:nvSpPr>
          <p:cNvPr id="3" name="Content Placeholder 2"/>
          <p:cNvSpPr>
            <a:spLocks noGrp="1"/>
          </p:cNvSpPr>
          <p:nvPr>
            <p:ph idx="1"/>
          </p:nvPr>
        </p:nvSpPr>
        <p:spPr/>
        <p:txBody>
          <a:bodyPr/>
          <a:lstStyle/>
          <a:p>
            <a:pPr algn="just"/>
            <a:r>
              <a:rPr lang="en-US" dirty="0" smtClean="0"/>
              <a:t>Any encoding of information that has distal content is called a </a:t>
            </a:r>
            <a:r>
              <a:rPr lang="en-US" b="1" dirty="0" smtClean="0"/>
              <a:t>representation</a:t>
            </a:r>
            <a:endParaRPr lang="en-US" b="1" dirty="0"/>
          </a:p>
          <a:p>
            <a:pPr algn="just"/>
            <a:r>
              <a:rPr lang="en-US" dirty="0" smtClean="0"/>
              <a:t>Things that are separated by time and space are </a:t>
            </a:r>
            <a:r>
              <a:rPr lang="en-US" b="1" dirty="0" smtClean="0"/>
              <a:t>digital</a:t>
            </a:r>
            <a:r>
              <a:rPr lang="en-US" dirty="0" smtClean="0"/>
              <a:t> while those things that are not separated by time and space are </a:t>
            </a:r>
            <a:r>
              <a:rPr lang="en-US" b="1" dirty="0" smtClean="0"/>
              <a:t>proximal</a:t>
            </a:r>
            <a:endParaRPr lang="en-US" b="1" dirty="0"/>
          </a:p>
        </p:txBody>
      </p:sp>
    </p:spTree>
    <p:extLst>
      <p:ext uri="{BB962C8B-B14F-4D97-AF65-F5344CB8AC3E}">
        <p14:creationId xmlns:p14="http://schemas.microsoft.com/office/powerpoint/2010/main" val="78179457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Principles of Web Architecture</a:t>
            </a:r>
            <a:endParaRPr lang="en-US" dirty="0"/>
          </a:p>
        </p:txBody>
      </p:sp>
      <p:sp>
        <p:nvSpPr>
          <p:cNvPr id="3" name="Content Placeholder 2"/>
          <p:cNvSpPr>
            <a:spLocks noGrp="1"/>
          </p:cNvSpPr>
          <p:nvPr>
            <p:ph idx="1"/>
          </p:nvPr>
        </p:nvSpPr>
        <p:spPr/>
        <p:txBody>
          <a:bodyPr>
            <a:normAutofit lnSpcReduction="10000"/>
          </a:bodyPr>
          <a:lstStyle/>
          <a:p>
            <a:pPr algn="just"/>
            <a:r>
              <a:rPr lang="en-US" b="1" dirty="0" smtClean="0"/>
              <a:t>The Principle of Universality </a:t>
            </a:r>
            <a:r>
              <a:rPr lang="en-US" dirty="0" smtClean="0"/>
              <a:t>can be defined as any resource that can be identified by a URI</a:t>
            </a:r>
          </a:p>
          <a:p>
            <a:pPr algn="just"/>
            <a:r>
              <a:rPr lang="en-US" dirty="0" smtClean="0"/>
              <a:t>A scheme for locations that allowed user-agents via an Internet protocol to access information was called </a:t>
            </a:r>
            <a:r>
              <a:rPr lang="en-US" b="1" dirty="0" smtClean="0"/>
              <a:t>Uniform Resource Locations</a:t>
            </a:r>
            <a:r>
              <a:rPr lang="en-US" dirty="0" smtClean="0"/>
              <a:t> (URLs) while a scheme whose names could refer to things outside of the causal reach of the Internet was called </a:t>
            </a:r>
            <a:r>
              <a:rPr lang="en-US" b="1" dirty="0" smtClean="0"/>
              <a:t>Uniform Resource Names </a:t>
            </a:r>
            <a:r>
              <a:rPr lang="en-US" dirty="0" smtClean="0"/>
              <a:t>(URNs)</a:t>
            </a:r>
          </a:p>
          <a:p>
            <a:pPr algn="just"/>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782400" y="5295960"/>
              <a:ext cx="1396440" cy="1323000"/>
            </p14:xfrm>
          </p:contentPart>
        </mc:Choice>
        <mc:Fallback xmlns="">
          <p:pic>
            <p:nvPicPr>
              <p:cNvPr id="4" name="Ink 3"/>
              <p:cNvPicPr/>
              <p:nvPr/>
            </p:nvPicPr>
            <p:blipFill>
              <a:blip r:embed="rId3"/>
              <a:stretch>
                <a:fillRect/>
              </a:stretch>
            </p:blipFill>
            <p:spPr>
              <a:xfrm>
                <a:off x="6777720" y="5291280"/>
                <a:ext cx="1409760" cy="1335960"/>
              </a:xfrm>
              <a:prstGeom prst="rect">
                <a:avLst/>
              </a:prstGeom>
            </p:spPr>
          </p:pic>
        </mc:Fallback>
      </mc:AlternateContent>
    </p:spTree>
    <p:extLst>
      <p:ext uri="{BB962C8B-B14F-4D97-AF65-F5344CB8AC3E}">
        <p14:creationId xmlns:p14="http://schemas.microsoft.com/office/powerpoint/2010/main" val="259899543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8015" y="2395539"/>
            <a:ext cx="2847975"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4732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Web Pages</a:t>
            </a:r>
            <a:endParaRPr lang="en-US" dirty="0"/>
          </a:p>
        </p:txBody>
      </p:sp>
      <p:sp>
        <p:nvSpPr>
          <p:cNvPr id="3" name="Content Placeholder 2"/>
          <p:cNvSpPr>
            <a:spLocks noGrp="1"/>
          </p:cNvSpPr>
          <p:nvPr>
            <p:ph idx="1"/>
          </p:nvPr>
        </p:nvSpPr>
        <p:spPr/>
        <p:txBody>
          <a:bodyPr>
            <a:normAutofit/>
          </a:bodyPr>
          <a:lstStyle/>
          <a:p>
            <a:pPr algn="just"/>
            <a:r>
              <a:rPr lang="en-US" b="1" dirty="0" smtClean="0"/>
              <a:t>The Principle of Linking </a:t>
            </a:r>
            <a:r>
              <a:rPr lang="en-US" dirty="0" smtClean="0"/>
              <a:t>states that any resource can be linked to another resource identified by a URI</a:t>
            </a:r>
          </a:p>
          <a:p>
            <a:pPr algn="just"/>
            <a:r>
              <a:rPr lang="en-US" b="1" dirty="0" smtClean="0"/>
              <a:t>Principle of Self Description </a:t>
            </a:r>
            <a:r>
              <a:rPr lang="en-US" dirty="0" smtClean="0"/>
              <a:t>states that the information an agent needs in order to have an interpretation of a Web Representation (resource) should be accessible from the Web representation itself (URI)</a:t>
            </a:r>
          </a:p>
          <a:p>
            <a:endParaRPr lang="en-US" dirty="0"/>
          </a:p>
        </p:txBody>
      </p:sp>
    </p:spTree>
    <p:extLst>
      <p:ext uri="{BB962C8B-B14F-4D97-AF65-F5344CB8AC3E}">
        <p14:creationId xmlns:p14="http://schemas.microsoft.com/office/powerpoint/2010/main" val="3987424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Web Principles</a:t>
            </a:r>
            <a:endParaRPr lang="en-US" dirty="0"/>
          </a:p>
        </p:txBody>
      </p:sp>
      <p:sp>
        <p:nvSpPr>
          <p:cNvPr id="3" name="Content Placeholder 2"/>
          <p:cNvSpPr>
            <a:spLocks noGrp="1"/>
          </p:cNvSpPr>
          <p:nvPr>
            <p:ph idx="1"/>
          </p:nvPr>
        </p:nvSpPr>
        <p:spPr/>
        <p:txBody>
          <a:bodyPr/>
          <a:lstStyle/>
          <a:p>
            <a:pPr algn="just"/>
            <a:r>
              <a:rPr lang="en-US" b="1" dirty="0" smtClean="0"/>
              <a:t>The Open World Principle </a:t>
            </a:r>
            <a:r>
              <a:rPr lang="en-US" dirty="0" smtClean="0"/>
              <a:t>states that the number of resources on the Web can always increase.</a:t>
            </a:r>
          </a:p>
          <a:p>
            <a:pPr algn="just"/>
            <a:r>
              <a:rPr lang="en-US" b="1" dirty="0" smtClean="0"/>
              <a:t>The Principle of Least Power </a:t>
            </a:r>
            <a:r>
              <a:rPr lang="en-US" dirty="0" smtClean="0"/>
              <a:t>states that a Web representation given by a resource should be described in the least powerful but adequate language</a:t>
            </a:r>
            <a:endParaRPr lang="en-US" dirty="0"/>
          </a:p>
        </p:txBody>
      </p:sp>
    </p:spTree>
    <p:extLst>
      <p:ext uri="{BB962C8B-B14F-4D97-AF65-F5344CB8AC3E}">
        <p14:creationId xmlns:p14="http://schemas.microsoft.com/office/powerpoint/2010/main" val="2114287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1642493"/>
            <a:chOff x="0" y="0"/>
            <a:chExt cx="9144000" cy="1644014"/>
          </a:xfrm>
        </p:grpSpPr>
        <p:sp>
          <p:nvSpPr>
            <p:cNvPr id="3" name="object 3"/>
            <p:cNvSpPr/>
            <p:nvPr/>
          </p:nvSpPr>
          <p:spPr>
            <a:xfrm>
              <a:off x="0" y="5556"/>
              <a:ext cx="9144000" cy="1638300"/>
            </a:xfrm>
            <a:custGeom>
              <a:avLst/>
              <a:gdLst/>
              <a:ahLst/>
              <a:cxnLst/>
              <a:rect l="l" t="t" r="r" b="b"/>
              <a:pathLst>
                <a:path w="9144000" h="1638300">
                  <a:moveTo>
                    <a:pt x="9144000" y="0"/>
                  </a:moveTo>
                  <a:lnTo>
                    <a:pt x="0" y="0"/>
                  </a:lnTo>
                  <a:lnTo>
                    <a:pt x="0" y="1638300"/>
                  </a:lnTo>
                  <a:lnTo>
                    <a:pt x="9144000" y="1638300"/>
                  </a:lnTo>
                  <a:lnTo>
                    <a:pt x="9144000" y="0"/>
                  </a:lnTo>
                  <a:close/>
                </a:path>
              </a:pathLst>
            </a:custGeom>
            <a:solidFill>
              <a:srgbClr val="E4D093"/>
            </a:solidFill>
          </p:spPr>
          <p:txBody>
            <a:bodyPr wrap="square" lIns="0" tIns="0" rIns="0" bIns="0" rtlCol="0"/>
            <a:lstStyle/>
            <a:p>
              <a:endParaRPr smtClean="0">
                <a:solidFill>
                  <a:prstClr val="black"/>
                </a:solidFill>
              </a:endParaRPr>
            </a:p>
          </p:txBody>
        </p:sp>
        <p:sp>
          <p:nvSpPr>
            <p:cNvPr id="4" name="object 4"/>
            <p:cNvSpPr/>
            <p:nvPr/>
          </p:nvSpPr>
          <p:spPr>
            <a:xfrm>
              <a:off x="4396829" y="967580"/>
              <a:ext cx="1035050" cy="669290"/>
            </a:xfrm>
            <a:custGeom>
              <a:avLst/>
              <a:gdLst/>
              <a:ahLst/>
              <a:cxnLst/>
              <a:rect l="l" t="t" r="r" b="b"/>
              <a:pathLst>
                <a:path w="1035050" h="669289">
                  <a:moveTo>
                    <a:pt x="22771" y="0"/>
                  </a:moveTo>
                  <a:lnTo>
                    <a:pt x="10414" y="304"/>
                  </a:lnTo>
                  <a:lnTo>
                    <a:pt x="2527" y="2387"/>
                  </a:lnTo>
                  <a:lnTo>
                    <a:pt x="0" y="8039"/>
                  </a:lnTo>
                  <a:lnTo>
                    <a:pt x="3721" y="19050"/>
                  </a:lnTo>
                  <a:lnTo>
                    <a:pt x="14732" y="17424"/>
                  </a:lnTo>
                  <a:lnTo>
                    <a:pt x="20383" y="13106"/>
                  </a:lnTo>
                  <a:lnTo>
                    <a:pt x="21602" y="9525"/>
                  </a:lnTo>
                  <a:lnTo>
                    <a:pt x="22466" y="6997"/>
                  </a:lnTo>
                  <a:lnTo>
                    <a:pt x="22771" y="0"/>
                  </a:lnTo>
                  <a:close/>
                </a:path>
                <a:path w="1035050" h="669289">
                  <a:moveTo>
                    <a:pt x="360908" y="208368"/>
                  </a:moveTo>
                  <a:lnTo>
                    <a:pt x="357327" y="202857"/>
                  </a:lnTo>
                  <a:lnTo>
                    <a:pt x="346621" y="200025"/>
                  </a:lnTo>
                  <a:lnTo>
                    <a:pt x="349288" y="196164"/>
                  </a:lnTo>
                  <a:lnTo>
                    <a:pt x="346621" y="197650"/>
                  </a:lnTo>
                  <a:lnTo>
                    <a:pt x="343941" y="202704"/>
                  </a:lnTo>
                  <a:lnTo>
                    <a:pt x="346621" y="209550"/>
                  </a:lnTo>
                  <a:lnTo>
                    <a:pt x="357327" y="212090"/>
                  </a:lnTo>
                  <a:lnTo>
                    <a:pt x="360908" y="208368"/>
                  </a:lnTo>
                  <a:close/>
                </a:path>
                <a:path w="1035050" h="669289">
                  <a:moveTo>
                    <a:pt x="532358" y="363143"/>
                  </a:moveTo>
                  <a:lnTo>
                    <a:pt x="528777" y="355561"/>
                  </a:lnTo>
                  <a:lnTo>
                    <a:pt x="518071" y="352425"/>
                  </a:lnTo>
                  <a:lnTo>
                    <a:pt x="508546" y="352425"/>
                  </a:lnTo>
                  <a:lnTo>
                    <a:pt x="508546" y="371475"/>
                  </a:lnTo>
                  <a:lnTo>
                    <a:pt x="509778" y="368033"/>
                  </a:lnTo>
                  <a:lnTo>
                    <a:pt x="509879" y="372821"/>
                  </a:lnTo>
                  <a:lnTo>
                    <a:pt x="518071" y="381000"/>
                  </a:lnTo>
                  <a:lnTo>
                    <a:pt x="528777" y="372529"/>
                  </a:lnTo>
                  <a:lnTo>
                    <a:pt x="532358" y="363143"/>
                  </a:lnTo>
                  <a:close/>
                </a:path>
                <a:path w="1035050" h="669289">
                  <a:moveTo>
                    <a:pt x="756196" y="542925"/>
                  </a:moveTo>
                  <a:lnTo>
                    <a:pt x="737146" y="542925"/>
                  </a:lnTo>
                  <a:lnTo>
                    <a:pt x="737146" y="552450"/>
                  </a:lnTo>
                  <a:lnTo>
                    <a:pt x="734758" y="559308"/>
                  </a:lnTo>
                  <a:lnTo>
                    <a:pt x="739521" y="564362"/>
                  </a:lnTo>
                  <a:lnTo>
                    <a:pt x="747852" y="565848"/>
                  </a:lnTo>
                  <a:lnTo>
                    <a:pt x="756196" y="561975"/>
                  </a:lnTo>
                  <a:lnTo>
                    <a:pt x="756196" y="542925"/>
                  </a:lnTo>
                  <a:close/>
                </a:path>
                <a:path w="1035050" h="669289">
                  <a:moveTo>
                    <a:pt x="1034796" y="664375"/>
                  </a:moveTo>
                  <a:lnTo>
                    <a:pt x="1032421" y="647700"/>
                  </a:lnTo>
                  <a:lnTo>
                    <a:pt x="1021397" y="648004"/>
                  </a:lnTo>
                  <a:lnTo>
                    <a:pt x="1015746" y="650087"/>
                  </a:lnTo>
                  <a:lnTo>
                    <a:pt x="1013663" y="655739"/>
                  </a:lnTo>
                  <a:lnTo>
                    <a:pt x="1013371" y="666750"/>
                  </a:lnTo>
                  <a:lnTo>
                    <a:pt x="1022896" y="666750"/>
                  </a:lnTo>
                  <a:lnTo>
                    <a:pt x="1032421" y="669137"/>
                  </a:lnTo>
                  <a:lnTo>
                    <a:pt x="1034796" y="664375"/>
                  </a:lnTo>
                  <a:close/>
                </a:path>
              </a:pathLst>
            </a:custGeom>
            <a:solidFill>
              <a:srgbClr val="CCB373"/>
            </a:solidFill>
          </p:spPr>
          <p:txBody>
            <a:bodyPr wrap="square" lIns="0" tIns="0" rIns="0" bIns="0" rtlCol="0"/>
            <a:lstStyle/>
            <a:p>
              <a:endParaRPr smtClean="0">
                <a:solidFill>
                  <a:prstClr val="black"/>
                </a:solidFill>
              </a:endParaRPr>
            </a:p>
          </p:txBody>
        </p:sp>
        <p:sp>
          <p:nvSpPr>
            <p:cNvPr id="5" name="object 5"/>
            <p:cNvSpPr/>
            <p:nvPr/>
          </p:nvSpPr>
          <p:spPr>
            <a:xfrm>
              <a:off x="6145679" y="5556"/>
              <a:ext cx="2598270" cy="1638300"/>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6" name="object 6"/>
            <p:cNvSpPr/>
            <p:nvPr/>
          </p:nvSpPr>
          <p:spPr>
            <a:xfrm>
              <a:off x="5629275" y="758031"/>
              <a:ext cx="86915" cy="85725"/>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sp>
          <p:nvSpPr>
            <p:cNvPr id="7" name="object 7"/>
            <p:cNvSpPr/>
            <p:nvPr/>
          </p:nvSpPr>
          <p:spPr>
            <a:xfrm>
              <a:off x="523875" y="5556"/>
              <a:ext cx="4143375" cy="1638300"/>
            </a:xfrm>
            <a:prstGeom prst="rect">
              <a:avLst/>
            </a:prstGeom>
            <a:blipFill>
              <a:blip r:embed="rId4" cstate="print"/>
              <a:stretch>
                <a:fillRect/>
              </a:stretch>
            </a:blipFill>
          </p:spPr>
          <p:txBody>
            <a:bodyPr wrap="square" lIns="0" tIns="0" rIns="0" bIns="0" rtlCol="0"/>
            <a:lstStyle/>
            <a:p>
              <a:endParaRPr smtClean="0">
                <a:solidFill>
                  <a:prstClr val="black"/>
                </a:solidFill>
              </a:endParaRPr>
            </a:p>
          </p:txBody>
        </p:sp>
        <p:sp>
          <p:nvSpPr>
            <p:cNvPr id="8" name="object 8"/>
            <p:cNvSpPr/>
            <p:nvPr/>
          </p:nvSpPr>
          <p:spPr>
            <a:xfrm>
              <a:off x="2226468" y="1431925"/>
              <a:ext cx="21590" cy="36195"/>
            </a:xfrm>
            <a:custGeom>
              <a:avLst/>
              <a:gdLst/>
              <a:ahLst/>
              <a:cxnLst/>
              <a:rect l="l" t="t" r="r" b="b"/>
              <a:pathLst>
                <a:path w="21589" h="36194">
                  <a:moveTo>
                    <a:pt x="4762" y="0"/>
                  </a:moveTo>
                  <a:lnTo>
                    <a:pt x="0" y="5357"/>
                  </a:lnTo>
                  <a:lnTo>
                    <a:pt x="2381" y="21431"/>
                  </a:lnTo>
                  <a:lnTo>
                    <a:pt x="15478" y="35718"/>
                  </a:lnTo>
                  <a:lnTo>
                    <a:pt x="17115" y="32146"/>
                  </a:lnTo>
                  <a:lnTo>
                    <a:pt x="21431" y="21431"/>
                  </a:lnTo>
                  <a:lnTo>
                    <a:pt x="13096" y="5357"/>
                  </a:lnTo>
                  <a:lnTo>
                    <a:pt x="4762" y="0"/>
                  </a:lnTo>
                  <a:close/>
                </a:path>
              </a:pathLst>
            </a:custGeom>
            <a:solidFill>
              <a:srgbClr val="CCB373"/>
            </a:solidFill>
          </p:spPr>
          <p:txBody>
            <a:bodyPr wrap="square" lIns="0" tIns="0" rIns="0" bIns="0" rtlCol="0"/>
            <a:lstStyle/>
            <a:p>
              <a:endParaRPr smtClean="0">
                <a:solidFill>
                  <a:prstClr val="black"/>
                </a:solidFill>
              </a:endParaRPr>
            </a:p>
          </p:txBody>
        </p:sp>
        <p:sp>
          <p:nvSpPr>
            <p:cNvPr id="9" name="object 9"/>
            <p:cNvSpPr/>
            <p:nvPr/>
          </p:nvSpPr>
          <p:spPr>
            <a:xfrm>
              <a:off x="15081" y="857250"/>
              <a:ext cx="9115425" cy="0"/>
            </a:xfrm>
            <a:custGeom>
              <a:avLst/>
              <a:gdLst/>
              <a:ahLst/>
              <a:cxnLst/>
              <a:rect l="l" t="t" r="r" b="b"/>
              <a:pathLst>
                <a:path w="9115425">
                  <a:moveTo>
                    <a:pt x="0" y="0"/>
                  </a:moveTo>
                  <a:lnTo>
                    <a:pt x="9115425" y="0"/>
                  </a:lnTo>
                </a:path>
              </a:pathLst>
            </a:custGeom>
            <a:ln w="9525">
              <a:solidFill>
                <a:srgbClr val="CCB373"/>
              </a:solidFill>
            </a:ln>
          </p:spPr>
          <p:txBody>
            <a:bodyPr wrap="square" lIns="0" tIns="0" rIns="0" bIns="0" rtlCol="0"/>
            <a:lstStyle/>
            <a:p>
              <a:endParaRPr smtClean="0">
                <a:solidFill>
                  <a:prstClr val="black"/>
                </a:solidFill>
              </a:endParaRPr>
            </a:p>
          </p:txBody>
        </p:sp>
        <p:sp>
          <p:nvSpPr>
            <p:cNvPr id="10" name="object 10"/>
            <p:cNvSpPr/>
            <p:nvPr/>
          </p:nvSpPr>
          <p:spPr>
            <a:xfrm>
              <a:off x="748506" y="0"/>
              <a:ext cx="0" cy="1628775"/>
            </a:xfrm>
            <a:custGeom>
              <a:avLst/>
              <a:gdLst/>
              <a:ahLst/>
              <a:cxnLst/>
              <a:rect l="l" t="t" r="r" b="b"/>
              <a:pathLst>
                <a:path h="1628775">
                  <a:moveTo>
                    <a:pt x="0" y="0"/>
                  </a:moveTo>
                  <a:lnTo>
                    <a:pt x="0" y="1628775"/>
                  </a:lnTo>
                </a:path>
              </a:pathLst>
            </a:custGeom>
            <a:ln w="9525">
              <a:solidFill>
                <a:srgbClr val="CCB373"/>
              </a:solidFill>
            </a:ln>
          </p:spPr>
          <p:txBody>
            <a:bodyPr wrap="square" lIns="0" tIns="0" rIns="0" bIns="0" rtlCol="0"/>
            <a:lstStyle/>
            <a:p>
              <a:endParaRPr smtClean="0">
                <a:solidFill>
                  <a:prstClr val="black"/>
                </a:solidFill>
              </a:endParaRPr>
            </a:p>
          </p:txBody>
        </p:sp>
        <p:sp>
          <p:nvSpPr>
            <p:cNvPr id="11" name="object 11"/>
            <p:cNvSpPr/>
            <p:nvPr/>
          </p:nvSpPr>
          <p:spPr>
            <a:xfrm>
              <a:off x="1605756" y="0"/>
              <a:ext cx="0" cy="1628775"/>
            </a:xfrm>
            <a:custGeom>
              <a:avLst/>
              <a:gdLst/>
              <a:ahLst/>
              <a:cxnLst/>
              <a:rect l="l" t="t" r="r" b="b"/>
              <a:pathLst>
                <a:path h="1628775">
                  <a:moveTo>
                    <a:pt x="0" y="0"/>
                  </a:moveTo>
                  <a:lnTo>
                    <a:pt x="0" y="1628775"/>
                  </a:lnTo>
                </a:path>
              </a:pathLst>
            </a:custGeom>
            <a:ln w="9525">
              <a:solidFill>
                <a:srgbClr val="CCB373"/>
              </a:solidFill>
            </a:ln>
          </p:spPr>
          <p:txBody>
            <a:bodyPr wrap="square" lIns="0" tIns="0" rIns="0" bIns="0" rtlCol="0"/>
            <a:lstStyle/>
            <a:p>
              <a:endParaRPr smtClean="0">
                <a:solidFill>
                  <a:prstClr val="black"/>
                </a:solidFill>
              </a:endParaRPr>
            </a:p>
          </p:txBody>
        </p:sp>
        <p:sp>
          <p:nvSpPr>
            <p:cNvPr id="12" name="object 12"/>
            <p:cNvSpPr/>
            <p:nvPr/>
          </p:nvSpPr>
          <p:spPr>
            <a:xfrm>
              <a:off x="2453481" y="0"/>
              <a:ext cx="0" cy="1628775"/>
            </a:xfrm>
            <a:custGeom>
              <a:avLst/>
              <a:gdLst/>
              <a:ahLst/>
              <a:cxnLst/>
              <a:rect l="l" t="t" r="r" b="b"/>
              <a:pathLst>
                <a:path h="1628775">
                  <a:moveTo>
                    <a:pt x="0" y="0"/>
                  </a:moveTo>
                  <a:lnTo>
                    <a:pt x="0" y="1628775"/>
                  </a:lnTo>
                </a:path>
              </a:pathLst>
            </a:custGeom>
            <a:ln w="9525">
              <a:solidFill>
                <a:srgbClr val="CCB373"/>
              </a:solidFill>
            </a:ln>
          </p:spPr>
          <p:txBody>
            <a:bodyPr wrap="square" lIns="0" tIns="0" rIns="0" bIns="0" rtlCol="0"/>
            <a:lstStyle/>
            <a:p>
              <a:endParaRPr smtClean="0">
                <a:solidFill>
                  <a:prstClr val="black"/>
                </a:solidFill>
              </a:endParaRPr>
            </a:p>
          </p:txBody>
        </p:sp>
        <p:sp>
          <p:nvSpPr>
            <p:cNvPr id="13" name="object 13"/>
            <p:cNvSpPr/>
            <p:nvPr/>
          </p:nvSpPr>
          <p:spPr>
            <a:xfrm>
              <a:off x="3301206" y="0"/>
              <a:ext cx="0" cy="1628775"/>
            </a:xfrm>
            <a:custGeom>
              <a:avLst/>
              <a:gdLst/>
              <a:ahLst/>
              <a:cxnLst/>
              <a:rect l="l" t="t" r="r" b="b"/>
              <a:pathLst>
                <a:path h="1628775">
                  <a:moveTo>
                    <a:pt x="0" y="0"/>
                  </a:moveTo>
                  <a:lnTo>
                    <a:pt x="0" y="1628775"/>
                  </a:lnTo>
                </a:path>
              </a:pathLst>
            </a:custGeom>
            <a:ln w="9525">
              <a:solidFill>
                <a:srgbClr val="CCB373"/>
              </a:solidFill>
            </a:ln>
          </p:spPr>
          <p:txBody>
            <a:bodyPr wrap="square" lIns="0" tIns="0" rIns="0" bIns="0" rtlCol="0"/>
            <a:lstStyle/>
            <a:p>
              <a:endParaRPr smtClean="0">
                <a:solidFill>
                  <a:prstClr val="black"/>
                </a:solidFill>
              </a:endParaRPr>
            </a:p>
          </p:txBody>
        </p:sp>
        <p:sp>
          <p:nvSpPr>
            <p:cNvPr id="14" name="object 14"/>
            <p:cNvSpPr/>
            <p:nvPr/>
          </p:nvSpPr>
          <p:spPr>
            <a:xfrm>
              <a:off x="4148931" y="0"/>
              <a:ext cx="0" cy="1628775"/>
            </a:xfrm>
            <a:custGeom>
              <a:avLst/>
              <a:gdLst/>
              <a:ahLst/>
              <a:cxnLst/>
              <a:rect l="l" t="t" r="r" b="b"/>
              <a:pathLst>
                <a:path h="1628775">
                  <a:moveTo>
                    <a:pt x="0" y="0"/>
                  </a:moveTo>
                  <a:lnTo>
                    <a:pt x="0" y="1628775"/>
                  </a:lnTo>
                </a:path>
              </a:pathLst>
            </a:custGeom>
            <a:ln w="9525">
              <a:solidFill>
                <a:srgbClr val="CCB373"/>
              </a:solidFill>
            </a:ln>
          </p:spPr>
          <p:txBody>
            <a:bodyPr wrap="square" lIns="0" tIns="0" rIns="0" bIns="0" rtlCol="0"/>
            <a:lstStyle/>
            <a:p>
              <a:endParaRPr smtClean="0">
                <a:solidFill>
                  <a:prstClr val="black"/>
                </a:solidFill>
              </a:endParaRPr>
            </a:p>
          </p:txBody>
        </p:sp>
        <p:sp>
          <p:nvSpPr>
            <p:cNvPr id="15" name="object 15"/>
            <p:cNvSpPr/>
            <p:nvPr/>
          </p:nvSpPr>
          <p:spPr>
            <a:xfrm>
              <a:off x="4996656" y="0"/>
              <a:ext cx="0" cy="1628775"/>
            </a:xfrm>
            <a:custGeom>
              <a:avLst/>
              <a:gdLst/>
              <a:ahLst/>
              <a:cxnLst/>
              <a:rect l="l" t="t" r="r" b="b"/>
              <a:pathLst>
                <a:path h="1628775">
                  <a:moveTo>
                    <a:pt x="0" y="0"/>
                  </a:moveTo>
                  <a:lnTo>
                    <a:pt x="0" y="1628775"/>
                  </a:lnTo>
                </a:path>
              </a:pathLst>
            </a:custGeom>
            <a:ln w="9525">
              <a:solidFill>
                <a:srgbClr val="CCB373"/>
              </a:solidFill>
            </a:ln>
          </p:spPr>
          <p:txBody>
            <a:bodyPr wrap="square" lIns="0" tIns="0" rIns="0" bIns="0" rtlCol="0"/>
            <a:lstStyle/>
            <a:p>
              <a:endParaRPr smtClean="0">
                <a:solidFill>
                  <a:prstClr val="black"/>
                </a:solidFill>
              </a:endParaRPr>
            </a:p>
          </p:txBody>
        </p:sp>
        <p:sp>
          <p:nvSpPr>
            <p:cNvPr id="16" name="object 16"/>
            <p:cNvSpPr/>
            <p:nvPr/>
          </p:nvSpPr>
          <p:spPr>
            <a:xfrm>
              <a:off x="5844381" y="0"/>
              <a:ext cx="0" cy="1628775"/>
            </a:xfrm>
            <a:custGeom>
              <a:avLst/>
              <a:gdLst/>
              <a:ahLst/>
              <a:cxnLst/>
              <a:rect l="l" t="t" r="r" b="b"/>
              <a:pathLst>
                <a:path h="1628775">
                  <a:moveTo>
                    <a:pt x="0" y="0"/>
                  </a:moveTo>
                  <a:lnTo>
                    <a:pt x="0" y="1628775"/>
                  </a:lnTo>
                </a:path>
              </a:pathLst>
            </a:custGeom>
            <a:ln w="9525">
              <a:solidFill>
                <a:srgbClr val="CCB373"/>
              </a:solidFill>
            </a:ln>
          </p:spPr>
          <p:txBody>
            <a:bodyPr wrap="square" lIns="0" tIns="0" rIns="0" bIns="0" rtlCol="0"/>
            <a:lstStyle/>
            <a:p>
              <a:endParaRPr smtClean="0">
                <a:solidFill>
                  <a:prstClr val="black"/>
                </a:solidFill>
              </a:endParaRPr>
            </a:p>
          </p:txBody>
        </p:sp>
        <p:sp>
          <p:nvSpPr>
            <p:cNvPr id="17" name="object 17"/>
            <p:cNvSpPr/>
            <p:nvPr/>
          </p:nvSpPr>
          <p:spPr>
            <a:xfrm>
              <a:off x="6692106" y="0"/>
              <a:ext cx="0" cy="1628775"/>
            </a:xfrm>
            <a:custGeom>
              <a:avLst/>
              <a:gdLst/>
              <a:ahLst/>
              <a:cxnLst/>
              <a:rect l="l" t="t" r="r" b="b"/>
              <a:pathLst>
                <a:path h="1628775">
                  <a:moveTo>
                    <a:pt x="0" y="0"/>
                  </a:moveTo>
                  <a:lnTo>
                    <a:pt x="0" y="1628775"/>
                  </a:lnTo>
                </a:path>
              </a:pathLst>
            </a:custGeom>
            <a:ln w="9525">
              <a:solidFill>
                <a:srgbClr val="CCB373"/>
              </a:solidFill>
            </a:ln>
          </p:spPr>
          <p:txBody>
            <a:bodyPr wrap="square" lIns="0" tIns="0" rIns="0" bIns="0" rtlCol="0"/>
            <a:lstStyle/>
            <a:p>
              <a:endParaRPr smtClean="0">
                <a:solidFill>
                  <a:prstClr val="black"/>
                </a:solidFill>
              </a:endParaRPr>
            </a:p>
          </p:txBody>
        </p:sp>
        <p:sp>
          <p:nvSpPr>
            <p:cNvPr id="18" name="object 18"/>
            <p:cNvSpPr/>
            <p:nvPr/>
          </p:nvSpPr>
          <p:spPr>
            <a:xfrm>
              <a:off x="7539831" y="0"/>
              <a:ext cx="0" cy="1628775"/>
            </a:xfrm>
            <a:custGeom>
              <a:avLst/>
              <a:gdLst/>
              <a:ahLst/>
              <a:cxnLst/>
              <a:rect l="l" t="t" r="r" b="b"/>
              <a:pathLst>
                <a:path h="1628775">
                  <a:moveTo>
                    <a:pt x="0" y="0"/>
                  </a:moveTo>
                  <a:lnTo>
                    <a:pt x="0" y="1628775"/>
                  </a:lnTo>
                </a:path>
              </a:pathLst>
            </a:custGeom>
            <a:ln w="9525">
              <a:solidFill>
                <a:srgbClr val="CCB373"/>
              </a:solidFill>
            </a:ln>
          </p:spPr>
          <p:txBody>
            <a:bodyPr wrap="square" lIns="0" tIns="0" rIns="0" bIns="0" rtlCol="0"/>
            <a:lstStyle/>
            <a:p>
              <a:endParaRPr smtClean="0">
                <a:solidFill>
                  <a:prstClr val="black"/>
                </a:solidFill>
              </a:endParaRPr>
            </a:p>
          </p:txBody>
        </p:sp>
        <p:sp>
          <p:nvSpPr>
            <p:cNvPr id="19" name="object 19"/>
            <p:cNvSpPr/>
            <p:nvPr/>
          </p:nvSpPr>
          <p:spPr>
            <a:xfrm>
              <a:off x="8387556" y="0"/>
              <a:ext cx="0" cy="1628775"/>
            </a:xfrm>
            <a:custGeom>
              <a:avLst/>
              <a:gdLst/>
              <a:ahLst/>
              <a:cxnLst/>
              <a:rect l="l" t="t" r="r" b="b"/>
              <a:pathLst>
                <a:path h="1628775">
                  <a:moveTo>
                    <a:pt x="0" y="0"/>
                  </a:moveTo>
                  <a:lnTo>
                    <a:pt x="0" y="1628775"/>
                  </a:lnTo>
                </a:path>
              </a:pathLst>
            </a:custGeom>
            <a:ln w="9525">
              <a:solidFill>
                <a:srgbClr val="CCB373"/>
              </a:solidFill>
            </a:ln>
          </p:spPr>
          <p:txBody>
            <a:bodyPr wrap="square" lIns="0" tIns="0" rIns="0" bIns="0" rtlCol="0"/>
            <a:lstStyle/>
            <a:p>
              <a:endParaRPr smtClean="0">
                <a:solidFill>
                  <a:prstClr val="black"/>
                </a:solidFill>
              </a:endParaRPr>
            </a:p>
          </p:txBody>
        </p:sp>
        <p:sp>
          <p:nvSpPr>
            <p:cNvPr id="20" name="object 20"/>
            <p:cNvSpPr/>
            <p:nvPr/>
          </p:nvSpPr>
          <p:spPr>
            <a:xfrm>
              <a:off x="6692106" y="0"/>
              <a:ext cx="0" cy="552450"/>
            </a:xfrm>
            <a:custGeom>
              <a:avLst/>
              <a:gdLst/>
              <a:ahLst/>
              <a:cxnLst/>
              <a:rect l="l" t="t" r="r" b="b"/>
              <a:pathLst>
                <a:path h="552450">
                  <a:moveTo>
                    <a:pt x="0" y="0"/>
                  </a:moveTo>
                  <a:lnTo>
                    <a:pt x="0" y="552450"/>
                  </a:lnTo>
                </a:path>
              </a:pathLst>
            </a:custGeom>
            <a:ln w="9525">
              <a:solidFill>
                <a:srgbClr val="E4D093"/>
              </a:solidFill>
            </a:ln>
          </p:spPr>
          <p:txBody>
            <a:bodyPr wrap="square" lIns="0" tIns="0" rIns="0" bIns="0" rtlCol="0"/>
            <a:lstStyle/>
            <a:p>
              <a:endParaRPr smtClean="0">
                <a:solidFill>
                  <a:prstClr val="black"/>
                </a:solidFill>
              </a:endParaRPr>
            </a:p>
          </p:txBody>
        </p:sp>
        <p:sp>
          <p:nvSpPr>
            <p:cNvPr id="21" name="object 21"/>
            <p:cNvSpPr/>
            <p:nvPr/>
          </p:nvSpPr>
          <p:spPr>
            <a:xfrm>
              <a:off x="4148931" y="19050"/>
              <a:ext cx="4238625" cy="1609725"/>
            </a:xfrm>
            <a:custGeom>
              <a:avLst/>
              <a:gdLst/>
              <a:ahLst/>
              <a:cxnLst/>
              <a:rect l="l" t="t" r="r" b="b"/>
              <a:pathLst>
                <a:path w="4238625" h="1609725">
                  <a:moveTo>
                    <a:pt x="3000375" y="838200"/>
                  </a:moveTo>
                  <a:lnTo>
                    <a:pt x="3257550" y="838200"/>
                  </a:lnTo>
                </a:path>
                <a:path w="4238625" h="1609725">
                  <a:moveTo>
                    <a:pt x="3390900" y="914400"/>
                  </a:moveTo>
                  <a:lnTo>
                    <a:pt x="3390900" y="1019175"/>
                  </a:lnTo>
                </a:path>
                <a:path w="4238625" h="1609725">
                  <a:moveTo>
                    <a:pt x="4238625" y="1304925"/>
                  </a:moveTo>
                  <a:lnTo>
                    <a:pt x="4238625" y="1609725"/>
                  </a:lnTo>
                </a:path>
                <a:path w="4238625" h="1609725">
                  <a:moveTo>
                    <a:pt x="0" y="0"/>
                  </a:moveTo>
                  <a:lnTo>
                    <a:pt x="0" y="238125"/>
                  </a:lnTo>
                </a:path>
              </a:pathLst>
            </a:custGeom>
            <a:ln w="9525">
              <a:solidFill>
                <a:srgbClr val="E4D093"/>
              </a:solidFill>
            </a:ln>
          </p:spPr>
          <p:txBody>
            <a:bodyPr wrap="square" lIns="0" tIns="0" rIns="0" bIns="0" rtlCol="0"/>
            <a:lstStyle/>
            <a:p>
              <a:endParaRPr smtClean="0">
                <a:solidFill>
                  <a:prstClr val="black"/>
                </a:solidFill>
              </a:endParaRPr>
            </a:p>
          </p:txBody>
        </p:sp>
        <p:sp>
          <p:nvSpPr>
            <p:cNvPr id="22" name="object 22"/>
            <p:cNvSpPr/>
            <p:nvPr/>
          </p:nvSpPr>
          <p:spPr>
            <a:xfrm>
              <a:off x="3301206" y="0"/>
              <a:ext cx="0" cy="1314450"/>
            </a:xfrm>
            <a:custGeom>
              <a:avLst/>
              <a:gdLst/>
              <a:ahLst/>
              <a:cxnLst/>
              <a:rect l="l" t="t" r="r" b="b"/>
              <a:pathLst>
                <a:path h="1314450">
                  <a:moveTo>
                    <a:pt x="0" y="0"/>
                  </a:moveTo>
                  <a:lnTo>
                    <a:pt x="0" y="1314450"/>
                  </a:lnTo>
                </a:path>
              </a:pathLst>
            </a:custGeom>
            <a:ln w="9525">
              <a:solidFill>
                <a:srgbClr val="E4D093"/>
              </a:solidFill>
            </a:ln>
          </p:spPr>
          <p:txBody>
            <a:bodyPr wrap="square" lIns="0" tIns="0" rIns="0" bIns="0" rtlCol="0"/>
            <a:lstStyle/>
            <a:p>
              <a:endParaRPr smtClean="0">
                <a:solidFill>
                  <a:prstClr val="black"/>
                </a:solidFill>
              </a:endParaRPr>
            </a:p>
          </p:txBody>
        </p:sp>
        <p:sp>
          <p:nvSpPr>
            <p:cNvPr id="23" name="object 23"/>
            <p:cNvSpPr/>
            <p:nvPr/>
          </p:nvSpPr>
          <p:spPr>
            <a:xfrm>
              <a:off x="577056" y="485775"/>
              <a:ext cx="2876550" cy="1152525"/>
            </a:xfrm>
            <a:custGeom>
              <a:avLst/>
              <a:gdLst/>
              <a:ahLst/>
              <a:cxnLst/>
              <a:rect l="l" t="t" r="r" b="b"/>
              <a:pathLst>
                <a:path w="2876550" h="1152525">
                  <a:moveTo>
                    <a:pt x="2876550" y="371475"/>
                  </a:moveTo>
                  <a:lnTo>
                    <a:pt x="2628900" y="371475"/>
                  </a:lnTo>
                </a:path>
                <a:path w="2876550" h="1152525">
                  <a:moveTo>
                    <a:pt x="2124075" y="371475"/>
                  </a:moveTo>
                  <a:lnTo>
                    <a:pt x="2352675" y="371475"/>
                  </a:lnTo>
                </a:path>
                <a:path w="2876550" h="1152525">
                  <a:moveTo>
                    <a:pt x="1685925" y="371475"/>
                  </a:moveTo>
                  <a:lnTo>
                    <a:pt x="1381125" y="371475"/>
                  </a:lnTo>
                </a:path>
                <a:path w="2876550" h="1152525">
                  <a:moveTo>
                    <a:pt x="0" y="371475"/>
                  </a:moveTo>
                  <a:lnTo>
                    <a:pt x="1295400" y="371475"/>
                  </a:lnTo>
                </a:path>
                <a:path w="2876550" h="1152525">
                  <a:moveTo>
                    <a:pt x="1019175" y="0"/>
                  </a:moveTo>
                  <a:lnTo>
                    <a:pt x="1019175" y="1152525"/>
                  </a:lnTo>
                </a:path>
                <a:path w="2876550" h="1152525">
                  <a:moveTo>
                    <a:pt x="171450" y="66675"/>
                  </a:moveTo>
                  <a:lnTo>
                    <a:pt x="171450" y="666750"/>
                  </a:lnTo>
                </a:path>
              </a:pathLst>
            </a:custGeom>
            <a:ln w="9525">
              <a:solidFill>
                <a:srgbClr val="E4D093"/>
              </a:solidFill>
            </a:ln>
          </p:spPr>
          <p:txBody>
            <a:bodyPr wrap="square" lIns="0" tIns="0" rIns="0" bIns="0" rtlCol="0"/>
            <a:lstStyle/>
            <a:p>
              <a:endParaRPr smtClean="0">
                <a:solidFill>
                  <a:prstClr val="black"/>
                </a:solidFill>
              </a:endParaRPr>
            </a:p>
          </p:txBody>
        </p:sp>
        <p:sp>
          <p:nvSpPr>
            <p:cNvPr id="24" name="object 24"/>
            <p:cNvSpPr/>
            <p:nvPr/>
          </p:nvSpPr>
          <p:spPr>
            <a:xfrm>
              <a:off x="1596231" y="0"/>
              <a:ext cx="0" cy="104775"/>
            </a:xfrm>
            <a:custGeom>
              <a:avLst/>
              <a:gdLst/>
              <a:ahLst/>
              <a:cxnLst/>
              <a:rect l="l" t="t" r="r" b="b"/>
              <a:pathLst>
                <a:path h="104775">
                  <a:moveTo>
                    <a:pt x="0" y="104775"/>
                  </a:moveTo>
                  <a:lnTo>
                    <a:pt x="0" y="0"/>
                  </a:lnTo>
                </a:path>
              </a:pathLst>
            </a:custGeom>
            <a:ln w="9525">
              <a:solidFill>
                <a:srgbClr val="E4D093"/>
              </a:solidFill>
            </a:ln>
          </p:spPr>
          <p:txBody>
            <a:bodyPr wrap="square" lIns="0" tIns="0" rIns="0" bIns="0" rtlCol="0"/>
            <a:lstStyle/>
            <a:p>
              <a:endParaRPr smtClean="0">
                <a:solidFill>
                  <a:prstClr val="black"/>
                </a:solidFill>
              </a:endParaRPr>
            </a:p>
          </p:txBody>
        </p:sp>
        <p:sp>
          <p:nvSpPr>
            <p:cNvPr id="25" name="object 25"/>
            <p:cNvSpPr/>
            <p:nvPr/>
          </p:nvSpPr>
          <p:spPr>
            <a:xfrm>
              <a:off x="2453481" y="276225"/>
              <a:ext cx="0" cy="371475"/>
            </a:xfrm>
            <a:custGeom>
              <a:avLst/>
              <a:gdLst/>
              <a:ahLst/>
              <a:cxnLst/>
              <a:rect l="l" t="t" r="r" b="b"/>
              <a:pathLst>
                <a:path h="371475">
                  <a:moveTo>
                    <a:pt x="0" y="0"/>
                  </a:moveTo>
                  <a:lnTo>
                    <a:pt x="0" y="371475"/>
                  </a:lnTo>
                </a:path>
              </a:pathLst>
            </a:custGeom>
            <a:ln w="9525">
              <a:solidFill>
                <a:srgbClr val="E4D093"/>
              </a:solidFill>
            </a:ln>
          </p:spPr>
          <p:txBody>
            <a:bodyPr wrap="square" lIns="0" tIns="0" rIns="0" bIns="0" rtlCol="0"/>
            <a:lstStyle/>
            <a:p>
              <a:endParaRPr smtClean="0">
                <a:solidFill>
                  <a:prstClr val="black"/>
                </a:solidFill>
              </a:endParaRPr>
            </a:p>
          </p:txBody>
        </p:sp>
        <p:sp>
          <p:nvSpPr>
            <p:cNvPr id="26" name="object 26"/>
            <p:cNvSpPr/>
            <p:nvPr/>
          </p:nvSpPr>
          <p:spPr>
            <a:xfrm>
              <a:off x="2453481" y="0"/>
              <a:ext cx="0" cy="85725"/>
            </a:xfrm>
            <a:custGeom>
              <a:avLst/>
              <a:gdLst/>
              <a:ahLst/>
              <a:cxnLst/>
              <a:rect l="l" t="t" r="r" b="b"/>
              <a:pathLst>
                <a:path h="85725">
                  <a:moveTo>
                    <a:pt x="0" y="85725"/>
                  </a:moveTo>
                  <a:lnTo>
                    <a:pt x="0" y="0"/>
                  </a:lnTo>
                </a:path>
              </a:pathLst>
            </a:custGeom>
            <a:ln w="9525">
              <a:solidFill>
                <a:srgbClr val="E4D093"/>
              </a:solidFill>
            </a:ln>
          </p:spPr>
          <p:txBody>
            <a:bodyPr wrap="square" lIns="0" tIns="0" rIns="0" bIns="0" rtlCol="0"/>
            <a:lstStyle/>
            <a:p>
              <a:endParaRPr smtClean="0">
                <a:solidFill>
                  <a:prstClr val="black"/>
                </a:solidFill>
              </a:endParaRPr>
            </a:p>
          </p:txBody>
        </p:sp>
      </p:grpSp>
      <p:grpSp>
        <p:nvGrpSpPr>
          <p:cNvPr id="27" name="object 27"/>
          <p:cNvGrpSpPr/>
          <p:nvPr/>
        </p:nvGrpSpPr>
        <p:grpSpPr>
          <a:xfrm>
            <a:off x="571500" y="2527342"/>
            <a:ext cx="952500" cy="951619"/>
            <a:chOff x="571500" y="2529681"/>
            <a:chExt cx="952500" cy="952500"/>
          </a:xfrm>
        </p:grpSpPr>
        <p:sp>
          <p:nvSpPr>
            <p:cNvPr id="28" name="object 28"/>
            <p:cNvSpPr/>
            <p:nvPr/>
          </p:nvSpPr>
          <p:spPr>
            <a:xfrm>
              <a:off x="581025" y="2529681"/>
              <a:ext cx="933450" cy="409575"/>
            </a:xfrm>
            <a:prstGeom prst="rect">
              <a:avLst/>
            </a:prstGeom>
            <a:blipFill>
              <a:blip r:embed="rId5" cstate="print"/>
              <a:stretch>
                <a:fillRect/>
              </a:stretch>
            </a:blipFill>
          </p:spPr>
          <p:txBody>
            <a:bodyPr wrap="square" lIns="0" tIns="0" rIns="0" bIns="0" rtlCol="0"/>
            <a:lstStyle/>
            <a:p>
              <a:endParaRPr smtClean="0">
                <a:solidFill>
                  <a:prstClr val="black"/>
                </a:solidFill>
              </a:endParaRPr>
            </a:p>
          </p:txBody>
        </p:sp>
        <p:sp>
          <p:nvSpPr>
            <p:cNvPr id="29" name="object 29"/>
            <p:cNvSpPr/>
            <p:nvPr/>
          </p:nvSpPr>
          <p:spPr>
            <a:xfrm>
              <a:off x="571500" y="2939256"/>
              <a:ext cx="952500" cy="542925"/>
            </a:xfrm>
            <a:prstGeom prst="rect">
              <a:avLst/>
            </a:prstGeom>
            <a:blipFill>
              <a:blip r:embed="rId6" cstate="print"/>
              <a:stretch>
                <a:fillRect/>
              </a:stretch>
            </a:blipFill>
          </p:spPr>
          <p:txBody>
            <a:bodyPr wrap="square" lIns="0" tIns="0" rIns="0" bIns="0" rtlCol="0"/>
            <a:lstStyle/>
            <a:p>
              <a:endParaRPr smtClean="0">
                <a:solidFill>
                  <a:prstClr val="black"/>
                </a:solidFill>
              </a:endParaRPr>
            </a:p>
          </p:txBody>
        </p:sp>
      </p:grpSp>
      <p:sp>
        <p:nvSpPr>
          <p:cNvPr id="30" name="object 30"/>
          <p:cNvSpPr txBox="1">
            <a:spLocks noGrp="1"/>
          </p:cNvSpPr>
          <p:nvPr>
            <p:ph type="title"/>
          </p:nvPr>
        </p:nvSpPr>
        <p:spPr>
          <a:xfrm>
            <a:off x="1911353" y="2305296"/>
            <a:ext cx="6555105" cy="1401025"/>
          </a:xfrm>
          <a:prstGeom prst="rect">
            <a:avLst/>
          </a:prstGeom>
        </p:spPr>
        <p:txBody>
          <a:bodyPr vert="horz" wrap="square" lIns="0" tIns="41275" rIns="0" bIns="0" rtlCol="0">
            <a:spAutoFit/>
          </a:bodyPr>
          <a:lstStyle/>
          <a:p>
            <a:pPr marL="12700" marR="5080">
              <a:lnSpc>
                <a:spcPts val="5250"/>
              </a:lnSpc>
              <a:spcBef>
                <a:spcPts val="325"/>
              </a:spcBef>
            </a:pPr>
            <a:r>
              <a:rPr spc="5" dirty="0"/>
              <a:t>The Overview of </a:t>
            </a:r>
            <a:r>
              <a:rPr spc="10" dirty="0"/>
              <a:t>Web</a:t>
            </a:r>
            <a:r>
              <a:rPr spc="-170" dirty="0"/>
              <a:t> </a:t>
            </a:r>
            <a:r>
              <a:rPr spc="5" dirty="0"/>
              <a:t>Search  </a:t>
            </a:r>
            <a:r>
              <a:rPr i="1" spc="5" dirty="0"/>
              <a:t>Engines</a:t>
            </a:r>
          </a:p>
        </p:txBody>
      </p:sp>
      <p:sp>
        <p:nvSpPr>
          <p:cNvPr id="31" name="object 31"/>
          <p:cNvSpPr txBox="1"/>
          <p:nvPr/>
        </p:nvSpPr>
        <p:spPr>
          <a:xfrm>
            <a:off x="1911353" y="4598699"/>
            <a:ext cx="4502785" cy="508003"/>
          </a:xfrm>
          <a:prstGeom prst="rect">
            <a:avLst/>
          </a:prstGeom>
        </p:spPr>
        <p:txBody>
          <a:bodyPr vert="horz" wrap="square" lIns="0" tIns="15875" rIns="0" bIns="0" rtlCol="0">
            <a:spAutoFit/>
          </a:bodyPr>
          <a:lstStyle/>
          <a:p>
            <a:pPr marL="12700">
              <a:spcBef>
                <a:spcPts val="125"/>
              </a:spcBef>
            </a:pPr>
            <a:r>
              <a:rPr lang="en-US" sz="3200" spc="10" dirty="0" smtClean="0">
                <a:solidFill>
                  <a:prstClr val="black"/>
                </a:solidFill>
                <a:latin typeface="Tahoma"/>
                <a:cs typeface="Tahoma"/>
              </a:rPr>
              <a:t>Dr. </a:t>
            </a:r>
            <a:r>
              <a:rPr lang="en-US" sz="3200" spc="10" dirty="0" err="1" smtClean="0">
                <a:solidFill>
                  <a:prstClr val="black"/>
                </a:solidFill>
                <a:latin typeface="Tahoma"/>
                <a:cs typeface="Tahoma"/>
              </a:rPr>
              <a:t>Bhuvaneswari</a:t>
            </a:r>
            <a:r>
              <a:rPr lang="en-US" sz="3200" spc="10" dirty="0" smtClean="0">
                <a:solidFill>
                  <a:prstClr val="black"/>
                </a:solidFill>
                <a:latin typeface="Tahoma"/>
                <a:cs typeface="Tahoma"/>
              </a:rPr>
              <a:t> A</a:t>
            </a:r>
            <a:endParaRPr sz="3200" dirty="0">
              <a:solidFill>
                <a:prstClr val="black"/>
              </a:solidFill>
              <a:latin typeface="Tahoma"/>
              <a:cs typeface="Tahoma"/>
            </a:endParaRPr>
          </a:p>
        </p:txBody>
      </p:sp>
    </p:spTree>
    <p:extLst>
      <p:ext uri="{BB962C8B-B14F-4D97-AF65-F5344CB8AC3E}">
        <p14:creationId xmlns:p14="http://schemas.microsoft.com/office/powerpoint/2010/main" val="7047670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215277"/>
            <a:ext cx="5626100" cy="699123"/>
          </a:xfrm>
          <a:prstGeom prst="rect">
            <a:avLst/>
          </a:prstGeom>
        </p:spPr>
        <p:txBody>
          <a:bodyPr vert="horz" wrap="square" lIns="0" tIns="15875" rIns="0" bIns="0" rtlCol="0">
            <a:spAutoFit/>
          </a:bodyPr>
          <a:lstStyle/>
          <a:p>
            <a:pPr marL="12700">
              <a:lnSpc>
                <a:spcPct val="100000"/>
              </a:lnSpc>
              <a:spcBef>
                <a:spcPts val="125"/>
              </a:spcBef>
            </a:pPr>
            <a:r>
              <a:rPr spc="-10" dirty="0"/>
              <a:t>Questions </a:t>
            </a:r>
            <a:r>
              <a:rPr spc="-5" dirty="0"/>
              <a:t>about the</a:t>
            </a:r>
            <a:r>
              <a:rPr spc="-20" dirty="0"/>
              <a:t> </a:t>
            </a:r>
            <a:r>
              <a:rPr spc="-10" dirty="0"/>
              <a:t>Web</a:t>
            </a:r>
          </a:p>
        </p:txBody>
      </p:sp>
      <p:sp>
        <p:nvSpPr>
          <p:cNvPr id="3" name="object 3"/>
          <p:cNvSpPr txBox="1"/>
          <p:nvPr/>
        </p:nvSpPr>
        <p:spPr>
          <a:xfrm>
            <a:off x="19050" y="2149618"/>
            <a:ext cx="4979035" cy="4003143"/>
          </a:xfrm>
          <a:prstGeom prst="rect">
            <a:avLst/>
          </a:prstGeom>
        </p:spPr>
        <p:txBody>
          <a:bodyPr vert="horz" wrap="square" lIns="0" tIns="12065" rIns="0" bIns="0" rtlCol="0">
            <a:spAutoFit/>
          </a:bodyPr>
          <a:lstStyle/>
          <a:p>
            <a:pPr marL="12700" marR="1614805">
              <a:lnSpc>
                <a:spcPct val="107100"/>
              </a:lnSpc>
              <a:spcBef>
                <a:spcPts val="95"/>
              </a:spcBef>
            </a:pPr>
            <a:r>
              <a:rPr sz="1400" spc="5" dirty="0">
                <a:solidFill>
                  <a:prstClr val="black"/>
                </a:solidFill>
                <a:latin typeface="Tahoma"/>
                <a:cs typeface="Tahoma"/>
              </a:rPr>
              <a:t>Q: How </a:t>
            </a:r>
            <a:r>
              <a:rPr sz="1400" dirty="0">
                <a:solidFill>
                  <a:prstClr val="black"/>
                </a:solidFill>
                <a:latin typeface="Tahoma"/>
                <a:cs typeface="Tahoma"/>
              </a:rPr>
              <a:t>many </a:t>
            </a:r>
            <a:r>
              <a:rPr sz="1400" spc="-5" dirty="0">
                <a:solidFill>
                  <a:prstClr val="black"/>
                </a:solidFill>
                <a:latin typeface="Tahoma"/>
                <a:cs typeface="Tahoma"/>
              </a:rPr>
              <a:t>computers </a:t>
            </a:r>
            <a:r>
              <a:rPr sz="1400" dirty="0">
                <a:solidFill>
                  <a:prstClr val="black"/>
                </a:solidFill>
                <a:latin typeface="Tahoma"/>
                <a:cs typeface="Tahoma"/>
              </a:rPr>
              <a:t>are in the </a:t>
            </a:r>
            <a:r>
              <a:rPr sz="1400" spc="-5" dirty="0">
                <a:solidFill>
                  <a:prstClr val="black"/>
                </a:solidFill>
                <a:latin typeface="Tahoma"/>
                <a:cs typeface="Tahoma"/>
              </a:rPr>
              <a:t>world?  </a:t>
            </a:r>
            <a:r>
              <a:rPr sz="1400" dirty="0">
                <a:solidFill>
                  <a:prstClr val="black"/>
                </a:solidFill>
                <a:latin typeface="Tahoma"/>
                <a:cs typeface="Tahoma"/>
              </a:rPr>
              <a:t>A: Over </a:t>
            </a:r>
            <a:r>
              <a:rPr sz="1400" spc="5" dirty="0">
                <a:solidFill>
                  <a:prstClr val="black"/>
                </a:solidFill>
                <a:latin typeface="Tahoma"/>
                <a:cs typeface="Tahoma"/>
              </a:rPr>
              <a:t>40</a:t>
            </a:r>
            <a:r>
              <a:rPr sz="1400" spc="-5" dirty="0">
                <a:solidFill>
                  <a:prstClr val="black"/>
                </a:solidFill>
                <a:latin typeface="Tahoma"/>
                <a:cs typeface="Tahoma"/>
              </a:rPr>
              <a:t> </a:t>
            </a:r>
            <a:r>
              <a:rPr sz="1400" spc="-10" dirty="0">
                <a:solidFill>
                  <a:prstClr val="black"/>
                </a:solidFill>
                <a:latin typeface="Tahoma"/>
                <a:cs typeface="Tahoma"/>
              </a:rPr>
              <a:t>million.</a:t>
            </a:r>
            <a:endParaRPr sz="1400" dirty="0">
              <a:solidFill>
                <a:prstClr val="black"/>
              </a:solidFill>
              <a:latin typeface="Tahoma"/>
              <a:cs typeface="Tahoma"/>
            </a:endParaRPr>
          </a:p>
          <a:p>
            <a:pPr>
              <a:spcBef>
                <a:spcPts val="20"/>
              </a:spcBef>
            </a:pPr>
            <a:endParaRPr sz="1600" dirty="0">
              <a:solidFill>
                <a:prstClr val="black"/>
              </a:solidFill>
              <a:latin typeface="Tahoma"/>
              <a:cs typeface="Tahoma"/>
            </a:endParaRPr>
          </a:p>
          <a:p>
            <a:pPr marL="12700" marR="1786255">
              <a:lnSpc>
                <a:spcPct val="107100"/>
              </a:lnSpc>
            </a:pPr>
            <a:r>
              <a:rPr sz="1400" spc="5" dirty="0">
                <a:solidFill>
                  <a:prstClr val="black"/>
                </a:solidFill>
                <a:latin typeface="Tahoma"/>
                <a:cs typeface="Tahoma"/>
              </a:rPr>
              <a:t>Q: How </a:t>
            </a:r>
            <a:r>
              <a:rPr sz="1400" dirty="0">
                <a:solidFill>
                  <a:prstClr val="black"/>
                </a:solidFill>
                <a:latin typeface="Tahoma"/>
                <a:cs typeface="Tahoma"/>
              </a:rPr>
              <a:t>many of them are </a:t>
            </a:r>
            <a:r>
              <a:rPr sz="1400" spc="5" dirty="0">
                <a:solidFill>
                  <a:prstClr val="black"/>
                </a:solidFill>
                <a:latin typeface="Tahoma"/>
                <a:cs typeface="Tahoma"/>
              </a:rPr>
              <a:t>Web</a:t>
            </a:r>
            <a:r>
              <a:rPr sz="1400" spc="-85" dirty="0">
                <a:solidFill>
                  <a:prstClr val="black"/>
                </a:solidFill>
                <a:latin typeface="Tahoma"/>
                <a:cs typeface="Tahoma"/>
              </a:rPr>
              <a:t> </a:t>
            </a:r>
            <a:r>
              <a:rPr sz="1400" spc="-5" dirty="0">
                <a:solidFill>
                  <a:prstClr val="black"/>
                </a:solidFill>
                <a:latin typeface="Tahoma"/>
                <a:cs typeface="Tahoma"/>
              </a:rPr>
              <a:t>servers?  </a:t>
            </a:r>
            <a:r>
              <a:rPr sz="1400" dirty="0">
                <a:solidFill>
                  <a:prstClr val="black"/>
                </a:solidFill>
                <a:latin typeface="Tahoma"/>
                <a:cs typeface="Tahoma"/>
              </a:rPr>
              <a:t>A: Over </a:t>
            </a:r>
            <a:r>
              <a:rPr sz="1400" spc="10" dirty="0">
                <a:solidFill>
                  <a:prstClr val="black"/>
                </a:solidFill>
                <a:latin typeface="Tahoma"/>
                <a:cs typeface="Tahoma"/>
              </a:rPr>
              <a:t>3</a:t>
            </a:r>
            <a:r>
              <a:rPr sz="1400" spc="-5" dirty="0">
                <a:solidFill>
                  <a:prstClr val="black"/>
                </a:solidFill>
                <a:latin typeface="Tahoma"/>
                <a:cs typeface="Tahoma"/>
              </a:rPr>
              <a:t> </a:t>
            </a:r>
            <a:r>
              <a:rPr sz="1400" spc="-10" dirty="0">
                <a:solidFill>
                  <a:prstClr val="black"/>
                </a:solidFill>
                <a:latin typeface="Tahoma"/>
                <a:cs typeface="Tahoma"/>
              </a:rPr>
              <a:t>million.</a:t>
            </a:r>
            <a:endParaRPr sz="1400" dirty="0">
              <a:solidFill>
                <a:prstClr val="black"/>
              </a:solidFill>
              <a:latin typeface="Tahoma"/>
              <a:cs typeface="Tahoma"/>
            </a:endParaRPr>
          </a:p>
          <a:p>
            <a:pPr>
              <a:spcBef>
                <a:spcPts val="15"/>
              </a:spcBef>
            </a:pPr>
            <a:endParaRPr sz="1600" dirty="0">
              <a:solidFill>
                <a:prstClr val="black"/>
              </a:solidFill>
              <a:latin typeface="Tahoma"/>
              <a:cs typeface="Tahoma"/>
            </a:endParaRPr>
          </a:p>
          <a:p>
            <a:pPr marL="12700" marR="1871980">
              <a:lnSpc>
                <a:spcPct val="107100"/>
              </a:lnSpc>
              <a:spcBef>
                <a:spcPts val="5"/>
              </a:spcBef>
            </a:pPr>
            <a:r>
              <a:rPr sz="1400" spc="5" dirty="0">
                <a:solidFill>
                  <a:prstClr val="black"/>
                </a:solidFill>
                <a:latin typeface="Tahoma"/>
                <a:cs typeface="Tahoma"/>
              </a:rPr>
              <a:t>Q: How </a:t>
            </a:r>
            <a:r>
              <a:rPr sz="1400" dirty="0">
                <a:solidFill>
                  <a:prstClr val="black"/>
                </a:solidFill>
                <a:latin typeface="Tahoma"/>
                <a:cs typeface="Tahoma"/>
              </a:rPr>
              <a:t>many </a:t>
            </a:r>
            <a:r>
              <a:rPr sz="1400" spc="5" dirty="0">
                <a:solidFill>
                  <a:prstClr val="black"/>
                </a:solidFill>
                <a:latin typeface="Tahoma"/>
                <a:cs typeface="Tahoma"/>
              </a:rPr>
              <a:t>Web </a:t>
            </a:r>
            <a:r>
              <a:rPr sz="1400" dirty="0">
                <a:solidFill>
                  <a:prstClr val="black"/>
                </a:solidFill>
                <a:latin typeface="Tahoma"/>
                <a:cs typeface="Tahoma"/>
              </a:rPr>
              <a:t>pages in the</a:t>
            </a:r>
            <a:r>
              <a:rPr sz="1400" spc="-135" dirty="0">
                <a:solidFill>
                  <a:prstClr val="black"/>
                </a:solidFill>
                <a:latin typeface="Tahoma"/>
                <a:cs typeface="Tahoma"/>
              </a:rPr>
              <a:t> </a:t>
            </a:r>
            <a:r>
              <a:rPr sz="1400" spc="-5" dirty="0">
                <a:solidFill>
                  <a:prstClr val="black"/>
                </a:solidFill>
                <a:latin typeface="Tahoma"/>
                <a:cs typeface="Tahoma"/>
              </a:rPr>
              <a:t>world?  </a:t>
            </a:r>
            <a:r>
              <a:rPr sz="1400" dirty="0">
                <a:solidFill>
                  <a:prstClr val="black"/>
                </a:solidFill>
                <a:latin typeface="Tahoma"/>
                <a:cs typeface="Tahoma"/>
              </a:rPr>
              <a:t>A: Over 350</a:t>
            </a:r>
            <a:r>
              <a:rPr sz="1400" spc="-20" dirty="0">
                <a:solidFill>
                  <a:prstClr val="black"/>
                </a:solidFill>
                <a:latin typeface="Tahoma"/>
                <a:cs typeface="Tahoma"/>
              </a:rPr>
              <a:t> </a:t>
            </a:r>
            <a:r>
              <a:rPr sz="1400" spc="-10" dirty="0">
                <a:solidFill>
                  <a:prstClr val="black"/>
                </a:solidFill>
                <a:latin typeface="Tahoma"/>
                <a:cs typeface="Tahoma"/>
              </a:rPr>
              <a:t>million.</a:t>
            </a:r>
            <a:endParaRPr sz="1400" dirty="0">
              <a:solidFill>
                <a:prstClr val="black"/>
              </a:solidFill>
              <a:latin typeface="Tahoma"/>
              <a:cs typeface="Tahoma"/>
            </a:endParaRPr>
          </a:p>
          <a:p>
            <a:pPr>
              <a:spcBef>
                <a:spcPts val="15"/>
              </a:spcBef>
            </a:pPr>
            <a:endParaRPr sz="1600" dirty="0">
              <a:solidFill>
                <a:prstClr val="black"/>
              </a:solidFill>
              <a:latin typeface="Tahoma"/>
              <a:cs typeface="Tahoma"/>
            </a:endParaRPr>
          </a:p>
          <a:p>
            <a:pPr marL="12700" marR="462280">
              <a:lnSpc>
                <a:spcPct val="107100"/>
              </a:lnSpc>
              <a:spcBef>
                <a:spcPts val="5"/>
              </a:spcBef>
            </a:pPr>
            <a:r>
              <a:rPr sz="1400" spc="5" dirty="0">
                <a:solidFill>
                  <a:prstClr val="black"/>
                </a:solidFill>
                <a:latin typeface="Tahoma"/>
                <a:cs typeface="Tahoma"/>
              </a:rPr>
              <a:t>Q: </a:t>
            </a:r>
            <a:r>
              <a:rPr sz="1400" dirty="0">
                <a:solidFill>
                  <a:prstClr val="black"/>
                </a:solidFill>
                <a:latin typeface="Tahoma"/>
                <a:cs typeface="Tahoma"/>
              </a:rPr>
              <a:t>What is the most </a:t>
            </a:r>
            <a:r>
              <a:rPr sz="1400" spc="-5" dirty="0">
                <a:solidFill>
                  <a:prstClr val="black"/>
                </a:solidFill>
                <a:latin typeface="Tahoma"/>
                <a:cs typeface="Tahoma"/>
              </a:rPr>
              <a:t>popular formats </a:t>
            </a:r>
            <a:r>
              <a:rPr sz="1400" dirty="0">
                <a:solidFill>
                  <a:prstClr val="black"/>
                </a:solidFill>
                <a:latin typeface="Tahoma"/>
                <a:cs typeface="Tahoma"/>
              </a:rPr>
              <a:t>of </a:t>
            </a:r>
            <a:r>
              <a:rPr sz="1400" spc="5" dirty="0">
                <a:solidFill>
                  <a:prstClr val="black"/>
                </a:solidFill>
                <a:latin typeface="Tahoma"/>
                <a:cs typeface="Tahoma"/>
              </a:rPr>
              <a:t>Web </a:t>
            </a:r>
            <a:r>
              <a:rPr sz="1400" spc="-5" dirty="0">
                <a:solidFill>
                  <a:prstClr val="black"/>
                </a:solidFill>
                <a:latin typeface="Tahoma"/>
                <a:cs typeface="Tahoma"/>
              </a:rPr>
              <a:t>documents?  </a:t>
            </a:r>
            <a:r>
              <a:rPr sz="1400" dirty="0">
                <a:solidFill>
                  <a:prstClr val="black"/>
                </a:solidFill>
                <a:latin typeface="Tahoma"/>
                <a:cs typeface="Tahoma"/>
              </a:rPr>
              <a:t>A: HTML, GIF, JPG, ASCII </a:t>
            </a:r>
            <a:r>
              <a:rPr sz="1400" spc="-5" dirty="0">
                <a:solidFill>
                  <a:prstClr val="black"/>
                </a:solidFill>
                <a:latin typeface="Tahoma"/>
                <a:cs typeface="Tahoma"/>
              </a:rPr>
              <a:t>files, Postscript </a:t>
            </a:r>
            <a:r>
              <a:rPr sz="1400" dirty="0">
                <a:solidFill>
                  <a:prstClr val="black"/>
                </a:solidFill>
                <a:latin typeface="Tahoma"/>
                <a:cs typeface="Tahoma"/>
              </a:rPr>
              <a:t>and</a:t>
            </a:r>
            <a:r>
              <a:rPr sz="1400" spc="-45" dirty="0">
                <a:solidFill>
                  <a:prstClr val="black"/>
                </a:solidFill>
                <a:latin typeface="Tahoma"/>
                <a:cs typeface="Tahoma"/>
              </a:rPr>
              <a:t> </a:t>
            </a:r>
            <a:r>
              <a:rPr sz="1400" spc="-5" dirty="0">
                <a:solidFill>
                  <a:prstClr val="black"/>
                </a:solidFill>
                <a:latin typeface="Tahoma"/>
                <a:cs typeface="Tahoma"/>
              </a:rPr>
              <a:t>ASP.</a:t>
            </a:r>
            <a:endParaRPr sz="1400" dirty="0">
              <a:solidFill>
                <a:prstClr val="black"/>
              </a:solidFill>
              <a:latin typeface="Tahoma"/>
              <a:cs typeface="Tahoma"/>
            </a:endParaRPr>
          </a:p>
          <a:p>
            <a:pPr>
              <a:spcBef>
                <a:spcPts val="15"/>
              </a:spcBef>
            </a:pPr>
            <a:endParaRPr sz="1600" dirty="0">
              <a:solidFill>
                <a:prstClr val="black"/>
              </a:solidFill>
              <a:latin typeface="Tahoma"/>
              <a:cs typeface="Tahoma"/>
            </a:endParaRPr>
          </a:p>
          <a:p>
            <a:pPr marL="12700" marR="1243330">
              <a:lnSpc>
                <a:spcPct val="107100"/>
              </a:lnSpc>
            </a:pPr>
            <a:r>
              <a:rPr sz="1400" spc="5" dirty="0">
                <a:solidFill>
                  <a:prstClr val="black"/>
                </a:solidFill>
                <a:latin typeface="Tahoma"/>
                <a:cs typeface="Tahoma"/>
              </a:rPr>
              <a:t>Q: </a:t>
            </a:r>
            <a:r>
              <a:rPr sz="1400" dirty="0">
                <a:solidFill>
                  <a:prstClr val="black"/>
                </a:solidFill>
                <a:latin typeface="Tahoma"/>
                <a:cs typeface="Tahoma"/>
              </a:rPr>
              <a:t>What is the </a:t>
            </a:r>
            <a:r>
              <a:rPr sz="1400" spc="-5" dirty="0">
                <a:solidFill>
                  <a:prstClr val="black"/>
                </a:solidFill>
                <a:latin typeface="Tahoma"/>
                <a:cs typeface="Tahoma"/>
              </a:rPr>
              <a:t>average size </a:t>
            </a:r>
            <a:r>
              <a:rPr sz="1400" dirty="0">
                <a:solidFill>
                  <a:prstClr val="black"/>
                </a:solidFill>
                <a:latin typeface="Tahoma"/>
                <a:cs typeface="Tahoma"/>
              </a:rPr>
              <a:t>of </a:t>
            </a:r>
            <a:r>
              <a:rPr sz="1400" spc="5" dirty="0">
                <a:solidFill>
                  <a:prstClr val="black"/>
                </a:solidFill>
                <a:latin typeface="Tahoma"/>
                <a:cs typeface="Tahoma"/>
              </a:rPr>
              <a:t>Web </a:t>
            </a:r>
            <a:r>
              <a:rPr sz="1400" spc="-5" dirty="0">
                <a:solidFill>
                  <a:prstClr val="black"/>
                </a:solidFill>
                <a:latin typeface="Tahoma"/>
                <a:cs typeface="Tahoma"/>
              </a:rPr>
              <a:t>document?  </a:t>
            </a:r>
            <a:r>
              <a:rPr sz="1400" dirty="0">
                <a:solidFill>
                  <a:prstClr val="black"/>
                </a:solidFill>
                <a:latin typeface="Tahoma"/>
                <a:cs typeface="Tahoma"/>
              </a:rPr>
              <a:t>A: Mean: </a:t>
            </a:r>
            <a:r>
              <a:rPr sz="1400" spc="10" dirty="0">
                <a:solidFill>
                  <a:prstClr val="black"/>
                </a:solidFill>
                <a:latin typeface="Tahoma"/>
                <a:cs typeface="Tahoma"/>
              </a:rPr>
              <a:t>5 </a:t>
            </a:r>
            <a:r>
              <a:rPr sz="1400" dirty="0">
                <a:solidFill>
                  <a:prstClr val="black"/>
                </a:solidFill>
                <a:latin typeface="Tahoma"/>
                <a:cs typeface="Tahoma"/>
              </a:rPr>
              <a:t>Kb; </a:t>
            </a:r>
            <a:r>
              <a:rPr sz="1400" spc="-5" dirty="0">
                <a:solidFill>
                  <a:prstClr val="black"/>
                </a:solidFill>
                <a:latin typeface="Tahoma"/>
                <a:cs typeface="Tahoma"/>
              </a:rPr>
              <a:t>Median: </a:t>
            </a:r>
            <a:r>
              <a:rPr sz="1400" spc="10" dirty="0">
                <a:solidFill>
                  <a:prstClr val="black"/>
                </a:solidFill>
                <a:latin typeface="Tahoma"/>
                <a:cs typeface="Tahoma"/>
              </a:rPr>
              <a:t>2</a:t>
            </a:r>
            <a:r>
              <a:rPr sz="1400" spc="-15" dirty="0">
                <a:solidFill>
                  <a:prstClr val="black"/>
                </a:solidFill>
                <a:latin typeface="Tahoma"/>
                <a:cs typeface="Tahoma"/>
              </a:rPr>
              <a:t> </a:t>
            </a:r>
            <a:r>
              <a:rPr sz="1400" spc="-5" dirty="0">
                <a:solidFill>
                  <a:prstClr val="black"/>
                </a:solidFill>
                <a:latin typeface="Tahoma"/>
                <a:cs typeface="Tahoma"/>
              </a:rPr>
              <a:t>Kb.</a:t>
            </a:r>
            <a:endParaRPr sz="1400" dirty="0">
              <a:solidFill>
                <a:prstClr val="black"/>
              </a:solidFill>
              <a:latin typeface="Tahoma"/>
              <a:cs typeface="Tahoma"/>
            </a:endParaRPr>
          </a:p>
          <a:p>
            <a:pPr>
              <a:spcBef>
                <a:spcPts val="20"/>
              </a:spcBef>
            </a:pPr>
            <a:endParaRPr sz="1600" dirty="0">
              <a:solidFill>
                <a:prstClr val="black"/>
              </a:solidFill>
              <a:latin typeface="Tahoma"/>
              <a:cs typeface="Tahoma"/>
            </a:endParaRPr>
          </a:p>
          <a:p>
            <a:pPr marL="12700" marR="5080">
              <a:lnSpc>
                <a:spcPct val="107100"/>
              </a:lnSpc>
            </a:pPr>
            <a:r>
              <a:rPr sz="1400" spc="5" dirty="0">
                <a:solidFill>
                  <a:prstClr val="black"/>
                </a:solidFill>
                <a:latin typeface="Tahoma"/>
                <a:cs typeface="Tahoma"/>
              </a:rPr>
              <a:t>Q: How </a:t>
            </a:r>
            <a:r>
              <a:rPr sz="1400" dirty="0">
                <a:solidFill>
                  <a:prstClr val="black"/>
                </a:solidFill>
                <a:latin typeface="Tahoma"/>
                <a:cs typeface="Tahoma"/>
              </a:rPr>
              <a:t>many </a:t>
            </a:r>
            <a:r>
              <a:rPr sz="1400" spc="-5" dirty="0">
                <a:solidFill>
                  <a:prstClr val="black"/>
                </a:solidFill>
                <a:latin typeface="Tahoma"/>
                <a:cs typeface="Tahoma"/>
              </a:rPr>
              <a:t>queries </a:t>
            </a:r>
            <a:r>
              <a:rPr sz="1400" dirty="0">
                <a:solidFill>
                  <a:prstClr val="black"/>
                </a:solidFill>
                <a:latin typeface="Tahoma"/>
                <a:cs typeface="Tahoma"/>
              </a:rPr>
              <a:t>does </a:t>
            </a:r>
            <a:r>
              <a:rPr sz="1400" spc="10" dirty="0">
                <a:solidFill>
                  <a:prstClr val="black"/>
                </a:solidFill>
                <a:latin typeface="Tahoma"/>
                <a:cs typeface="Tahoma"/>
              </a:rPr>
              <a:t>a </a:t>
            </a:r>
            <a:r>
              <a:rPr sz="1400" spc="-5" dirty="0">
                <a:solidFill>
                  <a:prstClr val="black"/>
                </a:solidFill>
                <a:latin typeface="Tahoma"/>
                <a:cs typeface="Tahoma"/>
              </a:rPr>
              <a:t>search engine </a:t>
            </a:r>
            <a:r>
              <a:rPr sz="1400" dirty="0">
                <a:solidFill>
                  <a:prstClr val="black"/>
                </a:solidFill>
                <a:latin typeface="Tahoma"/>
                <a:cs typeface="Tahoma"/>
              </a:rPr>
              <a:t>answer every </a:t>
            </a:r>
            <a:r>
              <a:rPr sz="1400" spc="-5" dirty="0">
                <a:solidFill>
                  <a:prstClr val="black"/>
                </a:solidFill>
                <a:latin typeface="Tahoma"/>
                <a:cs typeface="Tahoma"/>
              </a:rPr>
              <a:t>day?  </a:t>
            </a:r>
            <a:r>
              <a:rPr sz="1400" dirty="0">
                <a:solidFill>
                  <a:prstClr val="black"/>
                </a:solidFill>
                <a:latin typeface="Tahoma"/>
                <a:cs typeface="Tahoma"/>
              </a:rPr>
              <a:t>A: Tens of</a:t>
            </a:r>
            <a:r>
              <a:rPr sz="1400" spc="-95" dirty="0">
                <a:solidFill>
                  <a:prstClr val="black"/>
                </a:solidFill>
                <a:latin typeface="Tahoma"/>
                <a:cs typeface="Tahoma"/>
              </a:rPr>
              <a:t> </a:t>
            </a:r>
            <a:r>
              <a:rPr sz="1400" spc="-5" dirty="0">
                <a:solidFill>
                  <a:prstClr val="black"/>
                </a:solidFill>
                <a:latin typeface="Tahoma"/>
                <a:cs typeface="Tahoma"/>
              </a:rPr>
              <a:t>millions.</a:t>
            </a:r>
            <a:endParaRPr sz="1400" dirty="0">
              <a:solidFill>
                <a:prstClr val="black"/>
              </a:solidFill>
              <a:latin typeface="Tahoma"/>
              <a:cs typeface="Tahoma"/>
            </a:endParaRPr>
          </a:p>
        </p:txBody>
      </p:sp>
      <p:pic>
        <p:nvPicPr>
          <p:cNvPr id="2050" name="Picture 2" descr="Top 10 Search Engines In The World (2022 Upd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914400"/>
            <a:ext cx="5562600" cy="30420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Search Statistics (2021): 17+ Facts You Need to Kno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5900" y="3783806"/>
            <a:ext cx="3810000" cy="3036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85215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098" name="Picture 2" descr="40+ Google Search Statistics for 2022 | 99fir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0"/>
            <a:ext cx="7143750" cy="657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8155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200" y="1134805"/>
            <a:ext cx="5996940" cy="699123"/>
          </a:xfrm>
          <a:prstGeom prst="rect">
            <a:avLst/>
          </a:prstGeom>
        </p:spPr>
        <p:txBody>
          <a:bodyPr vert="horz" wrap="square" lIns="0" tIns="15875" rIns="0" bIns="0" rtlCol="0">
            <a:spAutoFit/>
          </a:bodyPr>
          <a:lstStyle/>
          <a:p>
            <a:pPr marL="12700">
              <a:lnSpc>
                <a:spcPct val="100000"/>
              </a:lnSpc>
              <a:spcBef>
                <a:spcPts val="125"/>
              </a:spcBef>
            </a:pPr>
            <a:r>
              <a:rPr spc="-10" dirty="0"/>
              <a:t>Characteristics </a:t>
            </a:r>
            <a:r>
              <a:rPr spc="-5" dirty="0"/>
              <a:t>of </a:t>
            </a:r>
            <a:r>
              <a:rPr dirty="0"/>
              <a:t>the</a:t>
            </a:r>
            <a:r>
              <a:rPr spc="-20" dirty="0"/>
              <a:t> </a:t>
            </a:r>
            <a:r>
              <a:rPr spc="-10" dirty="0"/>
              <a:t>Web</a:t>
            </a:r>
          </a:p>
        </p:txBody>
      </p:sp>
      <p:grpSp>
        <p:nvGrpSpPr>
          <p:cNvPr id="3" name="object 3"/>
          <p:cNvGrpSpPr/>
          <p:nvPr/>
        </p:nvGrpSpPr>
        <p:grpSpPr>
          <a:xfrm>
            <a:off x="809628" y="2289436"/>
            <a:ext cx="180975" cy="180808"/>
            <a:chOff x="809625" y="2291556"/>
            <a:chExt cx="180975" cy="180975"/>
          </a:xfrm>
        </p:grpSpPr>
        <p:sp>
          <p:nvSpPr>
            <p:cNvPr id="4" name="object 4"/>
            <p:cNvSpPr/>
            <p:nvPr/>
          </p:nvSpPr>
          <p:spPr>
            <a:xfrm>
              <a:off x="819150" y="229631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5" name="object 5"/>
            <p:cNvSpPr/>
            <p:nvPr/>
          </p:nvSpPr>
          <p:spPr>
            <a:xfrm>
              <a:off x="819150" y="23487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 name="object 6"/>
            <p:cNvSpPr/>
            <p:nvPr/>
          </p:nvSpPr>
          <p:spPr>
            <a:xfrm>
              <a:off x="809625" y="236299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7" name="object 7"/>
            <p:cNvSpPr/>
            <p:nvPr/>
          </p:nvSpPr>
          <p:spPr>
            <a:xfrm>
              <a:off x="819150" y="24249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8" name="object 8"/>
            <p:cNvSpPr/>
            <p:nvPr/>
          </p:nvSpPr>
          <p:spPr>
            <a:xfrm>
              <a:off x="828675" y="243919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sp>
        <p:nvSpPr>
          <p:cNvPr id="9" name="object 9"/>
          <p:cNvSpPr txBox="1"/>
          <p:nvPr/>
        </p:nvSpPr>
        <p:spPr>
          <a:xfrm>
            <a:off x="1111250" y="2109263"/>
            <a:ext cx="7245984" cy="3453510"/>
          </a:xfrm>
          <a:prstGeom prst="rect">
            <a:avLst/>
          </a:prstGeom>
        </p:spPr>
        <p:txBody>
          <a:bodyPr vert="horz" wrap="square" lIns="0" tIns="85090" rIns="0" bIns="0" rtlCol="0">
            <a:spAutoFit/>
          </a:bodyPr>
          <a:lstStyle/>
          <a:p>
            <a:pPr marL="12700">
              <a:spcBef>
                <a:spcPts val="670"/>
              </a:spcBef>
            </a:pPr>
            <a:r>
              <a:rPr sz="2400" dirty="0">
                <a:solidFill>
                  <a:prstClr val="black"/>
                </a:solidFill>
                <a:latin typeface="Tahoma"/>
                <a:cs typeface="Tahoma"/>
              </a:rPr>
              <a:t>Huge (1.75 terabytes of</a:t>
            </a:r>
            <a:r>
              <a:rPr sz="2400" spc="10" dirty="0">
                <a:solidFill>
                  <a:prstClr val="black"/>
                </a:solidFill>
                <a:latin typeface="Tahoma"/>
                <a:cs typeface="Tahoma"/>
              </a:rPr>
              <a:t> </a:t>
            </a:r>
            <a:r>
              <a:rPr sz="2400" dirty="0">
                <a:solidFill>
                  <a:prstClr val="black"/>
                </a:solidFill>
                <a:latin typeface="Tahoma"/>
                <a:cs typeface="Tahoma"/>
              </a:rPr>
              <a:t>text)</a:t>
            </a:r>
            <a:endParaRPr sz="2400">
              <a:solidFill>
                <a:prstClr val="black"/>
              </a:solidFill>
              <a:latin typeface="Tahoma"/>
              <a:cs typeface="Tahoma"/>
            </a:endParaRPr>
          </a:p>
          <a:p>
            <a:pPr marL="12700">
              <a:spcBef>
                <a:spcPts val="570"/>
              </a:spcBef>
            </a:pPr>
            <a:r>
              <a:rPr sz="2400" spc="-5" dirty="0">
                <a:solidFill>
                  <a:prstClr val="black"/>
                </a:solidFill>
                <a:latin typeface="Tahoma"/>
                <a:cs typeface="Tahoma"/>
              </a:rPr>
              <a:t>Allow people </a:t>
            </a:r>
            <a:r>
              <a:rPr sz="2400" dirty="0">
                <a:solidFill>
                  <a:prstClr val="black"/>
                </a:solidFill>
                <a:latin typeface="Tahoma"/>
                <a:cs typeface="Tahoma"/>
              </a:rPr>
              <a:t>to share information </a:t>
            </a:r>
            <a:r>
              <a:rPr sz="2400" spc="-5" dirty="0">
                <a:solidFill>
                  <a:prstClr val="black"/>
                </a:solidFill>
                <a:latin typeface="Tahoma"/>
                <a:cs typeface="Tahoma"/>
              </a:rPr>
              <a:t>globally and</a:t>
            </a:r>
            <a:r>
              <a:rPr sz="2400" spc="20" dirty="0">
                <a:solidFill>
                  <a:prstClr val="black"/>
                </a:solidFill>
                <a:latin typeface="Tahoma"/>
                <a:cs typeface="Tahoma"/>
              </a:rPr>
              <a:t> </a:t>
            </a:r>
            <a:r>
              <a:rPr sz="2400" dirty="0">
                <a:solidFill>
                  <a:prstClr val="black"/>
                </a:solidFill>
                <a:latin typeface="Tahoma"/>
                <a:cs typeface="Tahoma"/>
              </a:rPr>
              <a:t>freely</a:t>
            </a:r>
            <a:endParaRPr sz="2400">
              <a:solidFill>
                <a:prstClr val="black"/>
              </a:solidFill>
              <a:latin typeface="Tahoma"/>
              <a:cs typeface="Tahoma"/>
            </a:endParaRPr>
          </a:p>
          <a:p>
            <a:pPr marL="12700" marR="5080">
              <a:lnSpc>
                <a:spcPts val="2850"/>
              </a:lnSpc>
              <a:spcBef>
                <a:spcPts val="690"/>
              </a:spcBef>
            </a:pPr>
            <a:r>
              <a:rPr sz="2400" spc="-5" dirty="0">
                <a:solidFill>
                  <a:prstClr val="black"/>
                </a:solidFill>
                <a:latin typeface="Tahoma"/>
                <a:cs typeface="Tahoma"/>
              </a:rPr>
              <a:t>Hides the detail of communication protocols, machine  locations, and operating</a:t>
            </a:r>
            <a:r>
              <a:rPr sz="2400" spc="10" dirty="0">
                <a:solidFill>
                  <a:prstClr val="black"/>
                </a:solidFill>
                <a:latin typeface="Tahoma"/>
                <a:cs typeface="Tahoma"/>
              </a:rPr>
              <a:t> </a:t>
            </a:r>
            <a:r>
              <a:rPr sz="2400" dirty="0">
                <a:solidFill>
                  <a:prstClr val="black"/>
                </a:solidFill>
                <a:latin typeface="Tahoma"/>
                <a:cs typeface="Tahoma"/>
              </a:rPr>
              <a:t>systems</a:t>
            </a:r>
            <a:endParaRPr sz="2400">
              <a:solidFill>
                <a:prstClr val="black"/>
              </a:solidFill>
              <a:latin typeface="Tahoma"/>
              <a:cs typeface="Tahoma"/>
            </a:endParaRPr>
          </a:p>
          <a:p>
            <a:pPr marL="12700" marR="4272280">
              <a:lnSpc>
                <a:spcPts val="3450"/>
              </a:lnSpc>
              <a:spcBef>
                <a:spcPts val="120"/>
              </a:spcBef>
            </a:pPr>
            <a:r>
              <a:rPr sz="2400" spc="-5" dirty="0">
                <a:solidFill>
                  <a:prstClr val="black"/>
                </a:solidFill>
                <a:latin typeface="Tahoma"/>
                <a:cs typeface="Tahoma"/>
              </a:rPr>
              <a:t>Data are </a:t>
            </a:r>
            <a:r>
              <a:rPr sz="2400" spc="-10" dirty="0">
                <a:solidFill>
                  <a:prstClr val="black"/>
                </a:solidFill>
                <a:latin typeface="Tahoma"/>
                <a:cs typeface="Tahoma"/>
              </a:rPr>
              <a:t>unstructured  </a:t>
            </a:r>
            <a:r>
              <a:rPr sz="2400" spc="-5" dirty="0">
                <a:solidFill>
                  <a:prstClr val="black"/>
                </a:solidFill>
                <a:latin typeface="Tahoma"/>
                <a:cs typeface="Tahoma"/>
              </a:rPr>
              <a:t>Exponential growth</a:t>
            </a:r>
            <a:endParaRPr sz="2400">
              <a:solidFill>
                <a:prstClr val="black"/>
              </a:solidFill>
              <a:latin typeface="Tahoma"/>
              <a:cs typeface="Tahoma"/>
            </a:endParaRPr>
          </a:p>
          <a:p>
            <a:pPr marL="12700" marR="500380">
              <a:lnSpc>
                <a:spcPts val="2850"/>
              </a:lnSpc>
              <a:spcBef>
                <a:spcPts val="480"/>
              </a:spcBef>
            </a:pPr>
            <a:r>
              <a:rPr sz="2400" spc="-5" dirty="0">
                <a:solidFill>
                  <a:prstClr val="black"/>
                </a:solidFill>
                <a:latin typeface="Tahoma"/>
                <a:cs typeface="Tahoma"/>
              </a:rPr>
              <a:t>Increasingly </a:t>
            </a:r>
            <a:r>
              <a:rPr sz="2400" dirty="0">
                <a:solidFill>
                  <a:prstClr val="black"/>
                </a:solidFill>
                <a:latin typeface="Tahoma"/>
                <a:cs typeface="Tahoma"/>
              </a:rPr>
              <a:t>commercial over time </a:t>
            </a:r>
            <a:r>
              <a:rPr sz="2400" spc="-5" dirty="0">
                <a:solidFill>
                  <a:prstClr val="black"/>
                </a:solidFill>
                <a:latin typeface="Tahoma"/>
                <a:cs typeface="Tahoma"/>
              </a:rPr>
              <a:t>(1.5 </a:t>
            </a:r>
            <a:r>
              <a:rPr sz="2400" dirty="0">
                <a:solidFill>
                  <a:prstClr val="black"/>
                </a:solidFill>
                <a:latin typeface="Tahoma"/>
                <a:cs typeface="Tahoma"/>
              </a:rPr>
              <a:t>% </a:t>
            </a:r>
            <a:r>
              <a:rPr sz="2400" spc="-5" dirty="0">
                <a:solidFill>
                  <a:prstClr val="black"/>
                </a:solidFill>
                <a:latin typeface="Tahoma"/>
                <a:cs typeface="Tahoma"/>
              </a:rPr>
              <a:t>.com in  </a:t>
            </a:r>
            <a:r>
              <a:rPr sz="2400" spc="-10" dirty="0">
                <a:solidFill>
                  <a:prstClr val="black"/>
                </a:solidFill>
                <a:latin typeface="Tahoma"/>
                <a:cs typeface="Tahoma"/>
              </a:rPr>
              <a:t>1993 </a:t>
            </a:r>
            <a:r>
              <a:rPr sz="2400" spc="-5" dirty="0">
                <a:solidFill>
                  <a:prstClr val="black"/>
                </a:solidFill>
                <a:latin typeface="Tahoma"/>
                <a:cs typeface="Tahoma"/>
              </a:rPr>
              <a:t>to </a:t>
            </a:r>
            <a:r>
              <a:rPr sz="2400" spc="-10" dirty="0">
                <a:solidFill>
                  <a:prstClr val="black"/>
                </a:solidFill>
                <a:latin typeface="Tahoma"/>
                <a:cs typeface="Tahoma"/>
              </a:rPr>
              <a:t>60% .com in</a:t>
            </a:r>
            <a:r>
              <a:rPr sz="2400" spc="50" dirty="0">
                <a:solidFill>
                  <a:prstClr val="black"/>
                </a:solidFill>
                <a:latin typeface="Tahoma"/>
                <a:cs typeface="Tahoma"/>
              </a:rPr>
              <a:t> </a:t>
            </a:r>
            <a:r>
              <a:rPr sz="2400" spc="-10" dirty="0">
                <a:solidFill>
                  <a:prstClr val="black"/>
                </a:solidFill>
                <a:latin typeface="Tahoma"/>
                <a:cs typeface="Tahoma"/>
              </a:rPr>
              <a:t>1997)</a:t>
            </a:r>
            <a:endParaRPr sz="2400">
              <a:solidFill>
                <a:prstClr val="black"/>
              </a:solidFill>
              <a:latin typeface="Tahoma"/>
              <a:cs typeface="Tahoma"/>
            </a:endParaRPr>
          </a:p>
        </p:txBody>
      </p:sp>
      <p:grpSp>
        <p:nvGrpSpPr>
          <p:cNvPr id="10" name="object 10"/>
          <p:cNvGrpSpPr/>
          <p:nvPr/>
        </p:nvGrpSpPr>
        <p:grpSpPr>
          <a:xfrm>
            <a:off x="809628" y="2727181"/>
            <a:ext cx="180975" cy="180808"/>
            <a:chOff x="809625" y="2729706"/>
            <a:chExt cx="180975" cy="180975"/>
          </a:xfrm>
        </p:grpSpPr>
        <p:sp>
          <p:nvSpPr>
            <p:cNvPr id="11" name="object 11"/>
            <p:cNvSpPr/>
            <p:nvPr/>
          </p:nvSpPr>
          <p:spPr>
            <a:xfrm>
              <a:off x="819150" y="273446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12" name="object 12"/>
            <p:cNvSpPr/>
            <p:nvPr/>
          </p:nvSpPr>
          <p:spPr>
            <a:xfrm>
              <a:off x="819150" y="27868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3" name="object 13"/>
            <p:cNvSpPr/>
            <p:nvPr/>
          </p:nvSpPr>
          <p:spPr>
            <a:xfrm>
              <a:off x="809625" y="280114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14" name="object 14"/>
            <p:cNvSpPr/>
            <p:nvPr/>
          </p:nvSpPr>
          <p:spPr>
            <a:xfrm>
              <a:off x="819150" y="28630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5" name="object 15"/>
            <p:cNvSpPr/>
            <p:nvPr/>
          </p:nvSpPr>
          <p:spPr>
            <a:xfrm>
              <a:off x="828675" y="287734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16" name="object 16"/>
          <p:cNvGrpSpPr/>
          <p:nvPr/>
        </p:nvGrpSpPr>
        <p:grpSpPr>
          <a:xfrm>
            <a:off x="809628" y="3164927"/>
            <a:ext cx="180975" cy="180808"/>
            <a:chOff x="809625" y="3167856"/>
            <a:chExt cx="180975" cy="180975"/>
          </a:xfrm>
        </p:grpSpPr>
        <p:sp>
          <p:nvSpPr>
            <p:cNvPr id="17" name="object 17"/>
            <p:cNvSpPr/>
            <p:nvPr/>
          </p:nvSpPr>
          <p:spPr>
            <a:xfrm>
              <a:off x="819150" y="317261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18" name="object 18"/>
            <p:cNvSpPr/>
            <p:nvPr/>
          </p:nvSpPr>
          <p:spPr>
            <a:xfrm>
              <a:off x="819150" y="32250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9" name="object 19"/>
            <p:cNvSpPr/>
            <p:nvPr/>
          </p:nvSpPr>
          <p:spPr>
            <a:xfrm>
              <a:off x="809625" y="323929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20" name="object 20"/>
            <p:cNvSpPr/>
            <p:nvPr/>
          </p:nvSpPr>
          <p:spPr>
            <a:xfrm>
              <a:off x="819150" y="33012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1" name="object 21"/>
            <p:cNvSpPr/>
            <p:nvPr/>
          </p:nvSpPr>
          <p:spPr>
            <a:xfrm>
              <a:off x="828675" y="331549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22" name="object 22"/>
          <p:cNvGrpSpPr/>
          <p:nvPr/>
        </p:nvGrpSpPr>
        <p:grpSpPr>
          <a:xfrm>
            <a:off x="809628" y="3964287"/>
            <a:ext cx="180975" cy="180808"/>
            <a:chOff x="809625" y="3967956"/>
            <a:chExt cx="180975" cy="180975"/>
          </a:xfrm>
        </p:grpSpPr>
        <p:sp>
          <p:nvSpPr>
            <p:cNvPr id="23" name="object 23"/>
            <p:cNvSpPr/>
            <p:nvPr/>
          </p:nvSpPr>
          <p:spPr>
            <a:xfrm>
              <a:off x="819150" y="397271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24" name="object 24"/>
            <p:cNvSpPr/>
            <p:nvPr/>
          </p:nvSpPr>
          <p:spPr>
            <a:xfrm>
              <a:off x="819150" y="40251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5" name="object 25"/>
            <p:cNvSpPr/>
            <p:nvPr/>
          </p:nvSpPr>
          <p:spPr>
            <a:xfrm>
              <a:off x="809625" y="403939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26" name="object 26"/>
            <p:cNvSpPr/>
            <p:nvPr/>
          </p:nvSpPr>
          <p:spPr>
            <a:xfrm>
              <a:off x="819150" y="41013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7" name="object 27"/>
            <p:cNvSpPr/>
            <p:nvPr/>
          </p:nvSpPr>
          <p:spPr>
            <a:xfrm>
              <a:off x="828675" y="411559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28" name="object 28"/>
          <p:cNvGrpSpPr/>
          <p:nvPr/>
        </p:nvGrpSpPr>
        <p:grpSpPr>
          <a:xfrm>
            <a:off x="809628" y="4402030"/>
            <a:ext cx="180975" cy="180808"/>
            <a:chOff x="809625" y="4406106"/>
            <a:chExt cx="180975" cy="180975"/>
          </a:xfrm>
        </p:grpSpPr>
        <p:sp>
          <p:nvSpPr>
            <p:cNvPr id="29" name="object 29"/>
            <p:cNvSpPr/>
            <p:nvPr/>
          </p:nvSpPr>
          <p:spPr>
            <a:xfrm>
              <a:off x="819150" y="441086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30" name="object 30"/>
            <p:cNvSpPr/>
            <p:nvPr/>
          </p:nvSpPr>
          <p:spPr>
            <a:xfrm>
              <a:off x="819150" y="44632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1" name="object 31"/>
            <p:cNvSpPr/>
            <p:nvPr/>
          </p:nvSpPr>
          <p:spPr>
            <a:xfrm>
              <a:off x="809625" y="447754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32" name="object 32"/>
            <p:cNvSpPr/>
            <p:nvPr/>
          </p:nvSpPr>
          <p:spPr>
            <a:xfrm>
              <a:off x="819150" y="45394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3" name="object 33"/>
            <p:cNvSpPr/>
            <p:nvPr/>
          </p:nvSpPr>
          <p:spPr>
            <a:xfrm>
              <a:off x="828675" y="455374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34" name="object 34"/>
          <p:cNvGrpSpPr/>
          <p:nvPr/>
        </p:nvGrpSpPr>
        <p:grpSpPr>
          <a:xfrm>
            <a:off x="809628" y="4839775"/>
            <a:ext cx="180975" cy="180808"/>
            <a:chOff x="809625" y="4844256"/>
            <a:chExt cx="180975" cy="180975"/>
          </a:xfrm>
        </p:grpSpPr>
        <p:sp>
          <p:nvSpPr>
            <p:cNvPr id="35" name="object 35"/>
            <p:cNvSpPr/>
            <p:nvPr/>
          </p:nvSpPr>
          <p:spPr>
            <a:xfrm>
              <a:off x="819150" y="484901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36" name="object 36"/>
            <p:cNvSpPr/>
            <p:nvPr/>
          </p:nvSpPr>
          <p:spPr>
            <a:xfrm>
              <a:off x="819150" y="49014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7" name="object 37"/>
            <p:cNvSpPr/>
            <p:nvPr/>
          </p:nvSpPr>
          <p:spPr>
            <a:xfrm>
              <a:off x="809625" y="491569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38" name="object 38"/>
            <p:cNvSpPr/>
            <p:nvPr/>
          </p:nvSpPr>
          <p:spPr>
            <a:xfrm>
              <a:off x="819150" y="49776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9" name="object 39"/>
            <p:cNvSpPr/>
            <p:nvPr/>
          </p:nvSpPr>
          <p:spPr>
            <a:xfrm>
              <a:off x="828675" y="499189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spTree>
    <p:extLst>
      <p:ext uri="{BB962C8B-B14F-4D97-AF65-F5344CB8AC3E}">
        <p14:creationId xmlns:p14="http://schemas.microsoft.com/office/powerpoint/2010/main" val="22309322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203" y="801740"/>
            <a:ext cx="7267575" cy="1401025"/>
          </a:xfrm>
          <a:prstGeom prst="rect">
            <a:avLst/>
          </a:prstGeom>
        </p:spPr>
        <p:txBody>
          <a:bodyPr vert="horz" wrap="square" lIns="0" tIns="41275" rIns="0" bIns="0" rtlCol="0">
            <a:spAutoFit/>
          </a:bodyPr>
          <a:lstStyle/>
          <a:p>
            <a:pPr marL="12700" marR="5080">
              <a:lnSpc>
                <a:spcPts val="5250"/>
              </a:lnSpc>
              <a:spcBef>
                <a:spcPts val="325"/>
              </a:spcBef>
            </a:pPr>
            <a:r>
              <a:rPr dirty="0"/>
              <a:t>Difficulties of Building </a:t>
            </a:r>
            <a:r>
              <a:rPr spc="10" dirty="0"/>
              <a:t>a</a:t>
            </a:r>
            <a:r>
              <a:rPr spc="-125" dirty="0"/>
              <a:t> </a:t>
            </a:r>
            <a:r>
              <a:rPr dirty="0"/>
              <a:t>Search  </a:t>
            </a:r>
            <a:r>
              <a:rPr i="1" spc="20" dirty="0"/>
              <a:t>Engine</a:t>
            </a:r>
          </a:p>
        </p:txBody>
      </p:sp>
      <p:grpSp>
        <p:nvGrpSpPr>
          <p:cNvPr id="3" name="object 3"/>
          <p:cNvGrpSpPr/>
          <p:nvPr/>
        </p:nvGrpSpPr>
        <p:grpSpPr>
          <a:xfrm>
            <a:off x="809628" y="2260889"/>
            <a:ext cx="180975" cy="180808"/>
            <a:chOff x="809625" y="2262981"/>
            <a:chExt cx="180975" cy="180975"/>
          </a:xfrm>
        </p:grpSpPr>
        <p:sp>
          <p:nvSpPr>
            <p:cNvPr id="4" name="object 4"/>
            <p:cNvSpPr/>
            <p:nvPr/>
          </p:nvSpPr>
          <p:spPr>
            <a:xfrm>
              <a:off x="819150" y="2267743"/>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5" name="object 5"/>
            <p:cNvSpPr/>
            <p:nvPr/>
          </p:nvSpPr>
          <p:spPr>
            <a:xfrm>
              <a:off x="819150" y="23201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 name="object 6"/>
            <p:cNvSpPr/>
            <p:nvPr/>
          </p:nvSpPr>
          <p:spPr>
            <a:xfrm>
              <a:off x="809625" y="2334418"/>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7" name="object 7"/>
            <p:cNvSpPr/>
            <p:nvPr/>
          </p:nvSpPr>
          <p:spPr>
            <a:xfrm>
              <a:off x="819150" y="23963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8" name="object 8"/>
            <p:cNvSpPr/>
            <p:nvPr/>
          </p:nvSpPr>
          <p:spPr>
            <a:xfrm>
              <a:off x="828675" y="2410618"/>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sp>
        <p:nvSpPr>
          <p:cNvPr id="9" name="object 9"/>
          <p:cNvSpPr txBox="1"/>
          <p:nvPr/>
        </p:nvSpPr>
        <p:spPr>
          <a:xfrm>
            <a:off x="1111253" y="2118781"/>
            <a:ext cx="7064375" cy="4031692"/>
          </a:xfrm>
          <a:prstGeom prst="rect">
            <a:avLst/>
          </a:prstGeom>
        </p:spPr>
        <p:txBody>
          <a:bodyPr vert="horz" wrap="square" lIns="0" tIns="12700" rIns="0" bIns="0" rtlCol="0">
            <a:spAutoFit/>
          </a:bodyPr>
          <a:lstStyle/>
          <a:p>
            <a:pPr marL="12700" marR="518795">
              <a:lnSpc>
                <a:spcPct val="109400"/>
              </a:lnSpc>
              <a:spcBef>
                <a:spcPts val="100"/>
              </a:spcBef>
            </a:pPr>
            <a:r>
              <a:rPr sz="2400" spc="-5" dirty="0">
                <a:solidFill>
                  <a:prstClr val="black"/>
                </a:solidFill>
                <a:latin typeface="Tahoma"/>
                <a:cs typeface="Tahoma"/>
              </a:rPr>
              <a:t>Build by </a:t>
            </a:r>
            <a:r>
              <a:rPr sz="2400" dirty="0">
                <a:solidFill>
                  <a:prstClr val="black"/>
                </a:solidFill>
                <a:latin typeface="Tahoma"/>
                <a:cs typeface="Tahoma"/>
              </a:rPr>
              <a:t>Companies </a:t>
            </a:r>
            <a:r>
              <a:rPr sz="2400" spc="-5" dirty="0">
                <a:solidFill>
                  <a:prstClr val="black"/>
                </a:solidFill>
                <a:latin typeface="Tahoma"/>
                <a:cs typeface="Tahoma"/>
              </a:rPr>
              <a:t>and hide </a:t>
            </a:r>
            <a:r>
              <a:rPr sz="2400" dirty="0">
                <a:solidFill>
                  <a:prstClr val="black"/>
                </a:solidFill>
                <a:latin typeface="Tahoma"/>
                <a:cs typeface="Tahoma"/>
              </a:rPr>
              <a:t>the technical</a:t>
            </a:r>
            <a:r>
              <a:rPr sz="2400" spc="-85" dirty="0">
                <a:solidFill>
                  <a:prstClr val="black"/>
                </a:solidFill>
                <a:latin typeface="Tahoma"/>
                <a:cs typeface="Tahoma"/>
              </a:rPr>
              <a:t> </a:t>
            </a:r>
            <a:r>
              <a:rPr sz="2400" dirty="0">
                <a:solidFill>
                  <a:prstClr val="black"/>
                </a:solidFill>
                <a:latin typeface="Tahoma"/>
                <a:cs typeface="Tahoma"/>
              </a:rPr>
              <a:t>detail  </a:t>
            </a:r>
            <a:r>
              <a:rPr sz="2400" spc="-5" dirty="0">
                <a:solidFill>
                  <a:prstClr val="black"/>
                </a:solidFill>
                <a:latin typeface="Tahoma"/>
                <a:cs typeface="Tahoma"/>
              </a:rPr>
              <a:t>Distributed</a:t>
            </a:r>
            <a:r>
              <a:rPr sz="2400" spc="-10" dirty="0">
                <a:solidFill>
                  <a:prstClr val="black"/>
                </a:solidFill>
                <a:latin typeface="Tahoma"/>
                <a:cs typeface="Tahoma"/>
              </a:rPr>
              <a:t> data</a:t>
            </a:r>
            <a:endParaRPr sz="2400">
              <a:solidFill>
                <a:prstClr val="black"/>
              </a:solidFill>
              <a:latin typeface="Tahoma"/>
              <a:cs typeface="Tahoma"/>
            </a:endParaRPr>
          </a:p>
          <a:p>
            <a:pPr marL="12700" marR="2738755">
              <a:lnSpc>
                <a:spcPct val="109400"/>
              </a:lnSpc>
            </a:pPr>
            <a:r>
              <a:rPr sz="2400" spc="-5" dirty="0">
                <a:solidFill>
                  <a:prstClr val="black"/>
                </a:solidFill>
                <a:latin typeface="Tahoma"/>
                <a:cs typeface="Tahoma"/>
              </a:rPr>
              <a:t>High percentage </a:t>
            </a:r>
            <a:r>
              <a:rPr sz="2400" dirty="0">
                <a:solidFill>
                  <a:prstClr val="black"/>
                </a:solidFill>
                <a:latin typeface="Tahoma"/>
                <a:cs typeface="Tahoma"/>
              </a:rPr>
              <a:t>of volatile </a:t>
            </a:r>
            <a:r>
              <a:rPr sz="2400" spc="-5" dirty="0">
                <a:solidFill>
                  <a:prstClr val="black"/>
                </a:solidFill>
                <a:latin typeface="Tahoma"/>
                <a:cs typeface="Tahoma"/>
              </a:rPr>
              <a:t>data  </a:t>
            </a:r>
            <a:r>
              <a:rPr sz="2400" dirty="0">
                <a:solidFill>
                  <a:prstClr val="black"/>
                </a:solidFill>
                <a:latin typeface="Tahoma"/>
                <a:cs typeface="Tahoma"/>
              </a:rPr>
              <a:t>Large </a:t>
            </a:r>
            <a:r>
              <a:rPr sz="2400" spc="5" dirty="0">
                <a:solidFill>
                  <a:prstClr val="black"/>
                </a:solidFill>
                <a:latin typeface="Tahoma"/>
                <a:cs typeface="Tahoma"/>
              </a:rPr>
              <a:t>volume</a:t>
            </a:r>
            <a:endParaRPr sz="2400">
              <a:solidFill>
                <a:prstClr val="black"/>
              </a:solidFill>
              <a:latin typeface="Tahoma"/>
              <a:cs typeface="Tahoma"/>
            </a:endParaRPr>
          </a:p>
          <a:p>
            <a:pPr marL="12700" marR="2556510">
              <a:lnSpc>
                <a:spcPct val="109400"/>
              </a:lnSpc>
              <a:spcBef>
                <a:spcPts val="70"/>
              </a:spcBef>
            </a:pPr>
            <a:r>
              <a:rPr sz="2400" spc="-5" dirty="0">
                <a:solidFill>
                  <a:prstClr val="black"/>
                </a:solidFill>
                <a:latin typeface="Tahoma"/>
                <a:cs typeface="Tahoma"/>
              </a:rPr>
              <a:t>Unstructured and redundant data  </a:t>
            </a:r>
            <a:r>
              <a:rPr sz="2400" dirty="0">
                <a:solidFill>
                  <a:prstClr val="black"/>
                </a:solidFill>
                <a:latin typeface="Tahoma"/>
                <a:cs typeface="Tahoma"/>
              </a:rPr>
              <a:t>Quality of</a:t>
            </a:r>
            <a:r>
              <a:rPr sz="2400" spc="5" dirty="0">
                <a:solidFill>
                  <a:prstClr val="black"/>
                </a:solidFill>
                <a:latin typeface="Tahoma"/>
                <a:cs typeface="Tahoma"/>
              </a:rPr>
              <a:t> </a:t>
            </a:r>
            <a:r>
              <a:rPr sz="2400" dirty="0">
                <a:solidFill>
                  <a:prstClr val="black"/>
                </a:solidFill>
                <a:latin typeface="Tahoma"/>
                <a:cs typeface="Tahoma"/>
              </a:rPr>
              <a:t>data</a:t>
            </a:r>
            <a:endParaRPr sz="2400">
              <a:solidFill>
                <a:prstClr val="black"/>
              </a:solidFill>
              <a:latin typeface="Tahoma"/>
              <a:cs typeface="Tahoma"/>
            </a:endParaRPr>
          </a:p>
          <a:p>
            <a:pPr marL="12700" marR="4328795">
              <a:lnSpc>
                <a:spcPct val="109400"/>
              </a:lnSpc>
            </a:pPr>
            <a:r>
              <a:rPr sz="2400" spc="-5" dirty="0">
                <a:solidFill>
                  <a:prstClr val="black"/>
                </a:solidFill>
                <a:latin typeface="Tahoma"/>
                <a:cs typeface="Tahoma"/>
              </a:rPr>
              <a:t>Heterogeneous</a:t>
            </a:r>
            <a:r>
              <a:rPr sz="2400" spc="-80" dirty="0">
                <a:solidFill>
                  <a:prstClr val="black"/>
                </a:solidFill>
                <a:latin typeface="Tahoma"/>
                <a:cs typeface="Tahoma"/>
              </a:rPr>
              <a:t> </a:t>
            </a:r>
            <a:r>
              <a:rPr sz="2400" spc="-10" dirty="0">
                <a:solidFill>
                  <a:prstClr val="black"/>
                </a:solidFill>
                <a:latin typeface="Tahoma"/>
                <a:cs typeface="Tahoma"/>
              </a:rPr>
              <a:t>data  </a:t>
            </a:r>
            <a:r>
              <a:rPr sz="2400" dirty="0">
                <a:solidFill>
                  <a:prstClr val="black"/>
                </a:solidFill>
                <a:latin typeface="Tahoma"/>
                <a:cs typeface="Tahoma"/>
              </a:rPr>
              <a:t>Dynamic</a:t>
            </a:r>
            <a:r>
              <a:rPr sz="2400" spc="-5" dirty="0">
                <a:solidFill>
                  <a:prstClr val="black"/>
                </a:solidFill>
                <a:latin typeface="Tahoma"/>
                <a:cs typeface="Tahoma"/>
              </a:rPr>
              <a:t> </a:t>
            </a:r>
            <a:r>
              <a:rPr sz="2400" dirty="0">
                <a:solidFill>
                  <a:prstClr val="black"/>
                </a:solidFill>
                <a:latin typeface="Tahoma"/>
                <a:cs typeface="Tahoma"/>
              </a:rPr>
              <a:t>data</a:t>
            </a:r>
            <a:endParaRPr sz="2400">
              <a:solidFill>
                <a:prstClr val="black"/>
              </a:solidFill>
              <a:latin typeface="Tahoma"/>
              <a:cs typeface="Tahoma"/>
            </a:endParaRPr>
          </a:p>
          <a:p>
            <a:pPr marL="12700">
              <a:spcBef>
                <a:spcPts val="270"/>
              </a:spcBef>
            </a:pPr>
            <a:r>
              <a:rPr sz="2400" spc="-5" dirty="0">
                <a:solidFill>
                  <a:prstClr val="black"/>
                </a:solidFill>
                <a:latin typeface="Tahoma"/>
                <a:cs typeface="Tahoma"/>
              </a:rPr>
              <a:t>How to specify </a:t>
            </a:r>
            <a:r>
              <a:rPr sz="2400" dirty="0">
                <a:solidFill>
                  <a:prstClr val="black"/>
                </a:solidFill>
                <a:latin typeface="Tahoma"/>
                <a:cs typeface="Tahoma"/>
              </a:rPr>
              <a:t>a </a:t>
            </a:r>
            <a:r>
              <a:rPr sz="2400" spc="-5" dirty="0">
                <a:solidFill>
                  <a:prstClr val="black"/>
                </a:solidFill>
                <a:latin typeface="Tahoma"/>
                <a:cs typeface="Tahoma"/>
              </a:rPr>
              <a:t>query from the</a:t>
            </a:r>
            <a:r>
              <a:rPr sz="2400" spc="5" dirty="0">
                <a:solidFill>
                  <a:prstClr val="black"/>
                </a:solidFill>
                <a:latin typeface="Tahoma"/>
                <a:cs typeface="Tahoma"/>
              </a:rPr>
              <a:t> </a:t>
            </a:r>
            <a:r>
              <a:rPr sz="2400" spc="-5" dirty="0">
                <a:solidFill>
                  <a:prstClr val="black"/>
                </a:solidFill>
                <a:latin typeface="Tahoma"/>
                <a:cs typeface="Tahoma"/>
              </a:rPr>
              <a:t>user</a:t>
            </a:r>
            <a:endParaRPr sz="2400">
              <a:solidFill>
                <a:prstClr val="black"/>
              </a:solidFill>
              <a:latin typeface="Tahoma"/>
              <a:cs typeface="Tahoma"/>
            </a:endParaRPr>
          </a:p>
          <a:p>
            <a:pPr marL="12700">
              <a:spcBef>
                <a:spcPts val="270"/>
              </a:spcBef>
            </a:pPr>
            <a:r>
              <a:rPr sz="2400" dirty="0">
                <a:solidFill>
                  <a:prstClr val="black"/>
                </a:solidFill>
                <a:latin typeface="Tahoma"/>
                <a:cs typeface="Tahoma"/>
              </a:rPr>
              <a:t>How to interpret the answer provided by the</a:t>
            </a:r>
            <a:r>
              <a:rPr sz="2400" spc="-85" dirty="0">
                <a:solidFill>
                  <a:prstClr val="black"/>
                </a:solidFill>
                <a:latin typeface="Tahoma"/>
                <a:cs typeface="Tahoma"/>
              </a:rPr>
              <a:t> </a:t>
            </a:r>
            <a:r>
              <a:rPr sz="2400" spc="5" dirty="0">
                <a:solidFill>
                  <a:prstClr val="black"/>
                </a:solidFill>
                <a:latin typeface="Tahoma"/>
                <a:cs typeface="Tahoma"/>
              </a:rPr>
              <a:t>system</a:t>
            </a:r>
            <a:endParaRPr sz="2400">
              <a:solidFill>
                <a:prstClr val="black"/>
              </a:solidFill>
              <a:latin typeface="Tahoma"/>
              <a:cs typeface="Tahoma"/>
            </a:endParaRPr>
          </a:p>
        </p:txBody>
      </p:sp>
      <p:grpSp>
        <p:nvGrpSpPr>
          <p:cNvPr id="10" name="object 10"/>
          <p:cNvGrpSpPr/>
          <p:nvPr/>
        </p:nvGrpSpPr>
        <p:grpSpPr>
          <a:xfrm>
            <a:off x="809628" y="2660569"/>
            <a:ext cx="180975" cy="180808"/>
            <a:chOff x="809625" y="2663031"/>
            <a:chExt cx="180975" cy="180975"/>
          </a:xfrm>
        </p:grpSpPr>
        <p:sp>
          <p:nvSpPr>
            <p:cNvPr id="11" name="object 11"/>
            <p:cNvSpPr/>
            <p:nvPr/>
          </p:nvSpPr>
          <p:spPr>
            <a:xfrm>
              <a:off x="819150" y="2667793"/>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12" name="object 12"/>
            <p:cNvSpPr/>
            <p:nvPr/>
          </p:nvSpPr>
          <p:spPr>
            <a:xfrm>
              <a:off x="819150" y="272018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3" name="object 13"/>
            <p:cNvSpPr/>
            <p:nvPr/>
          </p:nvSpPr>
          <p:spPr>
            <a:xfrm>
              <a:off x="809625" y="2734468"/>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14" name="object 14"/>
            <p:cNvSpPr/>
            <p:nvPr/>
          </p:nvSpPr>
          <p:spPr>
            <a:xfrm>
              <a:off x="819150" y="279638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5" name="object 15"/>
            <p:cNvSpPr/>
            <p:nvPr/>
          </p:nvSpPr>
          <p:spPr>
            <a:xfrm>
              <a:off x="828675" y="2810668"/>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16" name="object 16"/>
          <p:cNvGrpSpPr/>
          <p:nvPr/>
        </p:nvGrpSpPr>
        <p:grpSpPr>
          <a:xfrm>
            <a:off x="809628" y="3060249"/>
            <a:ext cx="180975" cy="180808"/>
            <a:chOff x="809625" y="3063081"/>
            <a:chExt cx="180975" cy="180975"/>
          </a:xfrm>
        </p:grpSpPr>
        <p:sp>
          <p:nvSpPr>
            <p:cNvPr id="17" name="object 17"/>
            <p:cNvSpPr/>
            <p:nvPr/>
          </p:nvSpPr>
          <p:spPr>
            <a:xfrm>
              <a:off x="819150" y="3067843"/>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18" name="object 18"/>
            <p:cNvSpPr/>
            <p:nvPr/>
          </p:nvSpPr>
          <p:spPr>
            <a:xfrm>
              <a:off x="819150" y="31202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9" name="object 19"/>
            <p:cNvSpPr/>
            <p:nvPr/>
          </p:nvSpPr>
          <p:spPr>
            <a:xfrm>
              <a:off x="809625" y="3134518"/>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20" name="object 20"/>
            <p:cNvSpPr/>
            <p:nvPr/>
          </p:nvSpPr>
          <p:spPr>
            <a:xfrm>
              <a:off x="819150" y="31964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1" name="object 21"/>
            <p:cNvSpPr/>
            <p:nvPr/>
          </p:nvSpPr>
          <p:spPr>
            <a:xfrm>
              <a:off x="828675" y="3210718"/>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22" name="object 22"/>
          <p:cNvGrpSpPr/>
          <p:nvPr/>
        </p:nvGrpSpPr>
        <p:grpSpPr>
          <a:xfrm>
            <a:off x="809628" y="3459929"/>
            <a:ext cx="180975" cy="180808"/>
            <a:chOff x="809625" y="3463131"/>
            <a:chExt cx="180975" cy="180975"/>
          </a:xfrm>
        </p:grpSpPr>
        <p:sp>
          <p:nvSpPr>
            <p:cNvPr id="23" name="object 23"/>
            <p:cNvSpPr/>
            <p:nvPr/>
          </p:nvSpPr>
          <p:spPr>
            <a:xfrm>
              <a:off x="819150" y="3467893"/>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24" name="object 24"/>
            <p:cNvSpPr/>
            <p:nvPr/>
          </p:nvSpPr>
          <p:spPr>
            <a:xfrm>
              <a:off x="819150" y="352028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5" name="object 25"/>
            <p:cNvSpPr/>
            <p:nvPr/>
          </p:nvSpPr>
          <p:spPr>
            <a:xfrm>
              <a:off x="809625" y="3534568"/>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26" name="object 26"/>
            <p:cNvSpPr/>
            <p:nvPr/>
          </p:nvSpPr>
          <p:spPr>
            <a:xfrm>
              <a:off x="819150" y="359648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7" name="object 27"/>
            <p:cNvSpPr/>
            <p:nvPr/>
          </p:nvSpPr>
          <p:spPr>
            <a:xfrm>
              <a:off x="828675" y="3610768"/>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28" name="object 28"/>
          <p:cNvGrpSpPr/>
          <p:nvPr/>
        </p:nvGrpSpPr>
        <p:grpSpPr>
          <a:xfrm>
            <a:off x="809628" y="3869125"/>
            <a:ext cx="180975" cy="180808"/>
            <a:chOff x="809625" y="3872706"/>
            <a:chExt cx="180975" cy="180975"/>
          </a:xfrm>
        </p:grpSpPr>
        <p:sp>
          <p:nvSpPr>
            <p:cNvPr id="29" name="object 29"/>
            <p:cNvSpPr/>
            <p:nvPr/>
          </p:nvSpPr>
          <p:spPr>
            <a:xfrm>
              <a:off x="819150" y="387746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30" name="object 30"/>
            <p:cNvSpPr/>
            <p:nvPr/>
          </p:nvSpPr>
          <p:spPr>
            <a:xfrm>
              <a:off x="819150" y="39298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1" name="object 31"/>
            <p:cNvSpPr/>
            <p:nvPr/>
          </p:nvSpPr>
          <p:spPr>
            <a:xfrm>
              <a:off x="809625" y="394414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32" name="object 32"/>
            <p:cNvSpPr/>
            <p:nvPr/>
          </p:nvSpPr>
          <p:spPr>
            <a:xfrm>
              <a:off x="819150" y="40060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3" name="object 33"/>
            <p:cNvSpPr/>
            <p:nvPr/>
          </p:nvSpPr>
          <p:spPr>
            <a:xfrm>
              <a:off x="828675" y="402034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34" name="object 34"/>
          <p:cNvGrpSpPr/>
          <p:nvPr/>
        </p:nvGrpSpPr>
        <p:grpSpPr>
          <a:xfrm>
            <a:off x="809628" y="4268805"/>
            <a:ext cx="180975" cy="180808"/>
            <a:chOff x="809625" y="4272756"/>
            <a:chExt cx="180975" cy="180975"/>
          </a:xfrm>
        </p:grpSpPr>
        <p:sp>
          <p:nvSpPr>
            <p:cNvPr id="35" name="object 35"/>
            <p:cNvSpPr/>
            <p:nvPr/>
          </p:nvSpPr>
          <p:spPr>
            <a:xfrm>
              <a:off x="819150" y="427751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36" name="object 36"/>
            <p:cNvSpPr/>
            <p:nvPr/>
          </p:nvSpPr>
          <p:spPr>
            <a:xfrm>
              <a:off x="819150" y="43299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7" name="object 37"/>
            <p:cNvSpPr/>
            <p:nvPr/>
          </p:nvSpPr>
          <p:spPr>
            <a:xfrm>
              <a:off x="809625" y="434419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38" name="object 38"/>
            <p:cNvSpPr/>
            <p:nvPr/>
          </p:nvSpPr>
          <p:spPr>
            <a:xfrm>
              <a:off x="819150" y="44061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9" name="object 39"/>
            <p:cNvSpPr/>
            <p:nvPr/>
          </p:nvSpPr>
          <p:spPr>
            <a:xfrm>
              <a:off x="828675" y="442039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40" name="object 40"/>
          <p:cNvGrpSpPr/>
          <p:nvPr/>
        </p:nvGrpSpPr>
        <p:grpSpPr>
          <a:xfrm>
            <a:off x="809628" y="4668485"/>
            <a:ext cx="180975" cy="180808"/>
            <a:chOff x="809625" y="4672806"/>
            <a:chExt cx="180975" cy="180975"/>
          </a:xfrm>
        </p:grpSpPr>
        <p:sp>
          <p:nvSpPr>
            <p:cNvPr id="41" name="object 41"/>
            <p:cNvSpPr/>
            <p:nvPr/>
          </p:nvSpPr>
          <p:spPr>
            <a:xfrm>
              <a:off x="819150" y="467756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42" name="object 42"/>
            <p:cNvSpPr/>
            <p:nvPr/>
          </p:nvSpPr>
          <p:spPr>
            <a:xfrm>
              <a:off x="819150" y="47299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3" name="object 43"/>
            <p:cNvSpPr/>
            <p:nvPr/>
          </p:nvSpPr>
          <p:spPr>
            <a:xfrm>
              <a:off x="809625" y="474424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44" name="object 44"/>
            <p:cNvSpPr/>
            <p:nvPr/>
          </p:nvSpPr>
          <p:spPr>
            <a:xfrm>
              <a:off x="819150" y="48061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5" name="object 45"/>
            <p:cNvSpPr/>
            <p:nvPr/>
          </p:nvSpPr>
          <p:spPr>
            <a:xfrm>
              <a:off x="828675" y="482044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46" name="object 46"/>
          <p:cNvGrpSpPr/>
          <p:nvPr/>
        </p:nvGrpSpPr>
        <p:grpSpPr>
          <a:xfrm>
            <a:off x="809628" y="5068165"/>
            <a:ext cx="180975" cy="180808"/>
            <a:chOff x="809625" y="5072856"/>
            <a:chExt cx="180975" cy="180975"/>
          </a:xfrm>
        </p:grpSpPr>
        <p:sp>
          <p:nvSpPr>
            <p:cNvPr id="47" name="object 47"/>
            <p:cNvSpPr/>
            <p:nvPr/>
          </p:nvSpPr>
          <p:spPr>
            <a:xfrm>
              <a:off x="819150" y="507761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48" name="object 48"/>
            <p:cNvSpPr/>
            <p:nvPr/>
          </p:nvSpPr>
          <p:spPr>
            <a:xfrm>
              <a:off x="819150" y="51300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9" name="object 49"/>
            <p:cNvSpPr/>
            <p:nvPr/>
          </p:nvSpPr>
          <p:spPr>
            <a:xfrm>
              <a:off x="809625" y="514429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50" name="object 50"/>
            <p:cNvSpPr/>
            <p:nvPr/>
          </p:nvSpPr>
          <p:spPr>
            <a:xfrm>
              <a:off x="819150" y="52062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51" name="object 51"/>
            <p:cNvSpPr/>
            <p:nvPr/>
          </p:nvSpPr>
          <p:spPr>
            <a:xfrm>
              <a:off x="828675" y="522049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52" name="object 52"/>
          <p:cNvGrpSpPr/>
          <p:nvPr/>
        </p:nvGrpSpPr>
        <p:grpSpPr>
          <a:xfrm>
            <a:off x="809628" y="5467843"/>
            <a:ext cx="180975" cy="180808"/>
            <a:chOff x="809625" y="5472906"/>
            <a:chExt cx="180975" cy="180975"/>
          </a:xfrm>
        </p:grpSpPr>
        <p:sp>
          <p:nvSpPr>
            <p:cNvPr id="53" name="object 53"/>
            <p:cNvSpPr/>
            <p:nvPr/>
          </p:nvSpPr>
          <p:spPr>
            <a:xfrm>
              <a:off x="819150" y="547766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54" name="object 54"/>
            <p:cNvSpPr/>
            <p:nvPr/>
          </p:nvSpPr>
          <p:spPr>
            <a:xfrm>
              <a:off x="819150" y="55300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55" name="object 55"/>
            <p:cNvSpPr/>
            <p:nvPr/>
          </p:nvSpPr>
          <p:spPr>
            <a:xfrm>
              <a:off x="809625" y="554434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56" name="object 56"/>
            <p:cNvSpPr/>
            <p:nvPr/>
          </p:nvSpPr>
          <p:spPr>
            <a:xfrm>
              <a:off x="819150" y="56062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57" name="object 57"/>
            <p:cNvSpPr/>
            <p:nvPr/>
          </p:nvSpPr>
          <p:spPr>
            <a:xfrm>
              <a:off x="828675" y="562054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58" name="object 58"/>
          <p:cNvGrpSpPr/>
          <p:nvPr/>
        </p:nvGrpSpPr>
        <p:grpSpPr>
          <a:xfrm>
            <a:off x="809628" y="5867523"/>
            <a:ext cx="180975" cy="180808"/>
            <a:chOff x="809625" y="5872956"/>
            <a:chExt cx="180975" cy="180975"/>
          </a:xfrm>
        </p:grpSpPr>
        <p:sp>
          <p:nvSpPr>
            <p:cNvPr id="59" name="object 59"/>
            <p:cNvSpPr/>
            <p:nvPr/>
          </p:nvSpPr>
          <p:spPr>
            <a:xfrm>
              <a:off x="819150" y="587771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60" name="object 60"/>
            <p:cNvSpPr/>
            <p:nvPr/>
          </p:nvSpPr>
          <p:spPr>
            <a:xfrm>
              <a:off x="819150" y="59301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1" name="object 61"/>
            <p:cNvSpPr/>
            <p:nvPr/>
          </p:nvSpPr>
          <p:spPr>
            <a:xfrm>
              <a:off x="809625" y="594439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62" name="object 62"/>
            <p:cNvSpPr/>
            <p:nvPr/>
          </p:nvSpPr>
          <p:spPr>
            <a:xfrm>
              <a:off x="819150" y="60063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3" name="object 63"/>
            <p:cNvSpPr/>
            <p:nvPr/>
          </p:nvSpPr>
          <p:spPr>
            <a:xfrm>
              <a:off x="828675" y="602059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spTree>
    <p:extLst>
      <p:ext uri="{BB962C8B-B14F-4D97-AF65-F5344CB8AC3E}">
        <p14:creationId xmlns:p14="http://schemas.microsoft.com/office/powerpoint/2010/main" val="34476189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Engines</a:t>
            </a:r>
            <a:endParaRPr lang="en-US" dirty="0"/>
          </a:p>
        </p:txBody>
      </p:sp>
      <p:sp>
        <p:nvSpPr>
          <p:cNvPr id="3" name="Content Placeholder 2"/>
          <p:cNvSpPr>
            <a:spLocks noGrp="1"/>
          </p:cNvSpPr>
          <p:nvPr>
            <p:ph idx="1"/>
          </p:nvPr>
        </p:nvSpPr>
        <p:spPr/>
        <p:txBody>
          <a:bodyPr>
            <a:normAutofit/>
          </a:bodyPr>
          <a:lstStyle/>
          <a:p>
            <a:r>
              <a:rPr lang="en-US" dirty="0" smtClean="0"/>
              <a:t>ARPANET (1969)</a:t>
            </a:r>
          </a:p>
          <a:p>
            <a:r>
              <a:rPr lang="en-US" dirty="0" smtClean="0"/>
              <a:t>TCP/IP by Vinton Cerf and Bob Kahn (1973)</a:t>
            </a:r>
          </a:p>
          <a:p>
            <a:r>
              <a:rPr lang="en-US" dirty="0" smtClean="0"/>
              <a:t>Internet (1982)</a:t>
            </a:r>
          </a:p>
          <a:p>
            <a:r>
              <a:rPr lang="en-US" dirty="0" smtClean="0"/>
              <a:t>Search Engines</a:t>
            </a:r>
          </a:p>
          <a:p>
            <a:r>
              <a:rPr lang="en-US" dirty="0" smtClean="0"/>
              <a:t>Excite (1993)</a:t>
            </a:r>
          </a:p>
          <a:p>
            <a:r>
              <a:rPr lang="en-US" dirty="0" smtClean="0"/>
              <a:t>Yahoo! </a:t>
            </a:r>
            <a:r>
              <a:rPr lang="en-US" dirty="0"/>
              <a:t>(</a:t>
            </a:r>
            <a:r>
              <a:rPr lang="en-US" dirty="0" smtClean="0"/>
              <a:t>1994)</a:t>
            </a:r>
          </a:p>
          <a:p>
            <a:r>
              <a:rPr lang="en-US" dirty="0" smtClean="0"/>
              <a:t>Google (1998)</a:t>
            </a:r>
          </a:p>
          <a:p>
            <a:r>
              <a:rPr lang="en-US" dirty="0" smtClean="0"/>
              <a:t>W3C (1994)</a:t>
            </a:r>
          </a:p>
          <a:p>
            <a:r>
              <a:rPr lang="en-US" dirty="0" smtClean="0"/>
              <a:t>Bubble burst in 2001</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3163341375"/>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200" y="1134805"/>
            <a:ext cx="4902200" cy="699123"/>
          </a:xfrm>
          <a:prstGeom prst="rect">
            <a:avLst/>
          </a:prstGeom>
        </p:spPr>
        <p:txBody>
          <a:bodyPr vert="horz" wrap="square" lIns="0" tIns="15875" rIns="0" bIns="0" rtlCol="0">
            <a:spAutoFit/>
          </a:bodyPr>
          <a:lstStyle/>
          <a:p>
            <a:pPr marL="12700">
              <a:lnSpc>
                <a:spcPct val="100000"/>
              </a:lnSpc>
              <a:spcBef>
                <a:spcPts val="125"/>
              </a:spcBef>
            </a:pPr>
            <a:r>
              <a:rPr spc="5" dirty="0"/>
              <a:t>Information</a:t>
            </a:r>
            <a:r>
              <a:rPr spc="-60" dirty="0"/>
              <a:t> </a:t>
            </a:r>
            <a:r>
              <a:rPr spc="5" dirty="0"/>
              <a:t>Retrieval</a:t>
            </a:r>
          </a:p>
        </p:txBody>
      </p:sp>
      <p:grpSp>
        <p:nvGrpSpPr>
          <p:cNvPr id="3" name="object 3"/>
          <p:cNvGrpSpPr/>
          <p:nvPr/>
        </p:nvGrpSpPr>
        <p:grpSpPr>
          <a:xfrm>
            <a:off x="809625" y="2270405"/>
            <a:ext cx="152400" cy="152259"/>
            <a:chOff x="809625" y="2272506"/>
            <a:chExt cx="152400" cy="152400"/>
          </a:xfrm>
        </p:grpSpPr>
        <p:sp>
          <p:nvSpPr>
            <p:cNvPr id="4" name="object 4"/>
            <p:cNvSpPr/>
            <p:nvPr/>
          </p:nvSpPr>
          <p:spPr>
            <a:xfrm>
              <a:off x="809625" y="2272506"/>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5" name="object 5"/>
            <p:cNvSpPr/>
            <p:nvPr/>
          </p:nvSpPr>
          <p:spPr>
            <a:xfrm>
              <a:off x="809625" y="234394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6" name="object 6"/>
            <p:cNvSpPr/>
            <p:nvPr/>
          </p:nvSpPr>
          <p:spPr>
            <a:xfrm>
              <a:off x="876300" y="234394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7" name="object 7"/>
            <p:cNvSpPr/>
            <p:nvPr/>
          </p:nvSpPr>
          <p:spPr>
            <a:xfrm>
              <a:off x="914400" y="234394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8" name="object 8"/>
            <p:cNvSpPr/>
            <p:nvPr/>
          </p:nvSpPr>
          <p:spPr>
            <a:xfrm>
              <a:off x="809625" y="2353468"/>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9" name="object 9"/>
            <p:cNvSpPr/>
            <p:nvPr/>
          </p:nvSpPr>
          <p:spPr>
            <a:xfrm>
              <a:off x="876300" y="235346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10" name="object 10"/>
            <p:cNvSpPr/>
            <p:nvPr/>
          </p:nvSpPr>
          <p:spPr>
            <a:xfrm>
              <a:off x="809625" y="2348706"/>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sp>
        <p:nvSpPr>
          <p:cNvPr id="11" name="object 11"/>
          <p:cNvSpPr txBox="1"/>
          <p:nvPr/>
        </p:nvSpPr>
        <p:spPr>
          <a:xfrm>
            <a:off x="1111250" y="2109264"/>
            <a:ext cx="7256780" cy="4157548"/>
          </a:xfrm>
          <a:prstGeom prst="rect">
            <a:avLst/>
          </a:prstGeom>
        </p:spPr>
        <p:txBody>
          <a:bodyPr vert="horz" wrap="square" lIns="0" tIns="78740" rIns="0" bIns="0" rtlCol="0">
            <a:spAutoFit/>
          </a:bodyPr>
          <a:lstStyle/>
          <a:p>
            <a:pPr marL="12700">
              <a:spcBef>
                <a:spcPts val="620"/>
              </a:spcBef>
            </a:pPr>
            <a:r>
              <a:rPr sz="2000" spc="5" dirty="0">
                <a:solidFill>
                  <a:prstClr val="black"/>
                </a:solidFill>
                <a:latin typeface="Tahoma"/>
                <a:cs typeface="Tahoma"/>
              </a:rPr>
              <a:t>Search Engine is in the field of</a:t>
            </a:r>
            <a:r>
              <a:rPr sz="2000" spc="-245" dirty="0">
                <a:solidFill>
                  <a:prstClr val="black"/>
                </a:solidFill>
                <a:latin typeface="Tahoma"/>
                <a:cs typeface="Tahoma"/>
              </a:rPr>
              <a:t> </a:t>
            </a:r>
            <a:r>
              <a:rPr sz="2000" spc="5" dirty="0">
                <a:solidFill>
                  <a:prstClr val="black"/>
                </a:solidFill>
                <a:latin typeface="Tahoma"/>
                <a:cs typeface="Tahoma"/>
              </a:rPr>
              <a:t>IR</a:t>
            </a:r>
            <a:endParaRPr sz="2000">
              <a:solidFill>
                <a:prstClr val="black"/>
              </a:solidFill>
              <a:latin typeface="Tahoma"/>
              <a:cs typeface="Tahoma"/>
            </a:endParaRPr>
          </a:p>
          <a:p>
            <a:pPr marL="12700" marR="92075">
              <a:spcBef>
                <a:spcPts val="525"/>
              </a:spcBef>
            </a:pPr>
            <a:r>
              <a:rPr sz="2000" dirty="0">
                <a:solidFill>
                  <a:prstClr val="black"/>
                </a:solidFill>
                <a:latin typeface="Tahoma"/>
                <a:cs typeface="Tahoma"/>
              </a:rPr>
              <a:t>Searching authors, titles </a:t>
            </a:r>
            <a:r>
              <a:rPr sz="2000" spc="5" dirty="0">
                <a:solidFill>
                  <a:prstClr val="black"/>
                </a:solidFill>
                <a:latin typeface="Tahoma"/>
                <a:cs typeface="Tahoma"/>
              </a:rPr>
              <a:t>and </a:t>
            </a:r>
            <a:r>
              <a:rPr sz="2000" dirty="0">
                <a:solidFill>
                  <a:prstClr val="black"/>
                </a:solidFill>
                <a:latin typeface="Tahoma"/>
                <a:cs typeface="Tahoma"/>
              </a:rPr>
              <a:t>subjects in library card catalogs</a:t>
            </a:r>
            <a:r>
              <a:rPr sz="2000" spc="-275" dirty="0">
                <a:solidFill>
                  <a:prstClr val="black"/>
                </a:solidFill>
                <a:latin typeface="Tahoma"/>
                <a:cs typeface="Tahoma"/>
              </a:rPr>
              <a:t> </a:t>
            </a:r>
            <a:r>
              <a:rPr sz="2000" spc="30" dirty="0">
                <a:solidFill>
                  <a:prstClr val="black"/>
                </a:solidFill>
                <a:latin typeface="Tahoma"/>
                <a:cs typeface="Tahoma"/>
              </a:rPr>
              <a:t>or  </a:t>
            </a:r>
            <a:r>
              <a:rPr sz="2000" dirty="0">
                <a:solidFill>
                  <a:prstClr val="black"/>
                </a:solidFill>
                <a:latin typeface="Tahoma"/>
                <a:cs typeface="Tahoma"/>
              </a:rPr>
              <a:t>computers</a:t>
            </a:r>
            <a:endParaRPr sz="2000">
              <a:solidFill>
                <a:prstClr val="black"/>
              </a:solidFill>
              <a:latin typeface="Tahoma"/>
              <a:cs typeface="Tahoma"/>
            </a:endParaRPr>
          </a:p>
          <a:p>
            <a:pPr marL="12700" marR="5080">
              <a:spcBef>
                <a:spcPts val="450"/>
              </a:spcBef>
            </a:pPr>
            <a:r>
              <a:rPr sz="2000" spc="5" dirty="0">
                <a:solidFill>
                  <a:prstClr val="black"/>
                </a:solidFill>
                <a:latin typeface="Tahoma"/>
                <a:cs typeface="Tahoma"/>
              </a:rPr>
              <a:t>Document </a:t>
            </a:r>
            <a:r>
              <a:rPr sz="2000" dirty="0">
                <a:solidFill>
                  <a:prstClr val="black"/>
                </a:solidFill>
                <a:latin typeface="Tahoma"/>
                <a:cs typeface="Tahoma"/>
              </a:rPr>
              <a:t>classification </a:t>
            </a:r>
            <a:r>
              <a:rPr sz="2000" spc="5" dirty="0">
                <a:solidFill>
                  <a:prstClr val="black"/>
                </a:solidFill>
                <a:latin typeface="Tahoma"/>
                <a:cs typeface="Tahoma"/>
              </a:rPr>
              <a:t>and </a:t>
            </a:r>
            <a:r>
              <a:rPr sz="2000" dirty="0">
                <a:solidFill>
                  <a:prstClr val="black"/>
                </a:solidFill>
                <a:latin typeface="Tahoma"/>
                <a:cs typeface="Tahoma"/>
              </a:rPr>
              <a:t>categorization, user interfaces,</a:t>
            </a:r>
            <a:r>
              <a:rPr sz="2000" spc="-250" dirty="0">
                <a:solidFill>
                  <a:prstClr val="black"/>
                </a:solidFill>
                <a:latin typeface="Tahoma"/>
                <a:cs typeface="Tahoma"/>
              </a:rPr>
              <a:t> </a:t>
            </a:r>
            <a:r>
              <a:rPr sz="2000" spc="5" dirty="0">
                <a:solidFill>
                  <a:prstClr val="black"/>
                </a:solidFill>
                <a:latin typeface="Tahoma"/>
                <a:cs typeface="Tahoma"/>
              </a:rPr>
              <a:t>data  </a:t>
            </a:r>
            <a:r>
              <a:rPr sz="2000" dirty="0">
                <a:solidFill>
                  <a:prstClr val="black"/>
                </a:solidFill>
                <a:latin typeface="Tahoma"/>
                <a:cs typeface="Tahoma"/>
              </a:rPr>
              <a:t>visualization,</a:t>
            </a:r>
            <a:r>
              <a:rPr sz="2000" spc="-35" dirty="0">
                <a:solidFill>
                  <a:prstClr val="black"/>
                </a:solidFill>
                <a:latin typeface="Tahoma"/>
                <a:cs typeface="Tahoma"/>
              </a:rPr>
              <a:t> </a:t>
            </a:r>
            <a:r>
              <a:rPr sz="2000" spc="-5" dirty="0">
                <a:solidFill>
                  <a:prstClr val="black"/>
                </a:solidFill>
                <a:latin typeface="Tahoma"/>
                <a:cs typeface="Tahoma"/>
              </a:rPr>
              <a:t>filtering</a:t>
            </a:r>
            <a:endParaRPr sz="2000">
              <a:solidFill>
                <a:prstClr val="black"/>
              </a:solidFill>
              <a:latin typeface="Tahoma"/>
              <a:cs typeface="Tahoma"/>
            </a:endParaRPr>
          </a:p>
          <a:p>
            <a:pPr marL="12700">
              <a:spcBef>
                <a:spcPts val="450"/>
              </a:spcBef>
            </a:pPr>
            <a:r>
              <a:rPr sz="2000" dirty="0">
                <a:solidFill>
                  <a:prstClr val="black"/>
                </a:solidFill>
                <a:latin typeface="Tahoma"/>
                <a:cs typeface="Tahoma"/>
              </a:rPr>
              <a:t>Should easily retrieve interested</a:t>
            </a:r>
            <a:r>
              <a:rPr sz="2000" spc="-145" dirty="0">
                <a:solidFill>
                  <a:prstClr val="black"/>
                </a:solidFill>
                <a:latin typeface="Tahoma"/>
                <a:cs typeface="Tahoma"/>
              </a:rPr>
              <a:t> </a:t>
            </a:r>
            <a:r>
              <a:rPr sz="2000" dirty="0">
                <a:solidFill>
                  <a:prstClr val="black"/>
                </a:solidFill>
                <a:latin typeface="Tahoma"/>
                <a:cs typeface="Tahoma"/>
              </a:rPr>
              <a:t>information</a:t>
            </a:r>
            <a:endParaRPr sz="2000">
              <a:solidFill>
                <a:prstClr val="black"/>
              </a:solidFill>
              <a:latin typeface="Tahoma"/>
              <a:cs typeface="Tahoma"/>
            </a:endParaRPr>
          </a:p>
          <a:p>
            <a:pPr marL="12700">
              <a:spcBef>
                <a:spcPts val="525"/>
              </a:spcBef>
            </a:pPr>
            <a:r>
              <a:rPr sz="2000" spc="5" dirty="0">
                <a:solidFill>
                  <a:prstClr val="black"/>
                </a:solidFill>
                <a:latin typeface="Tahoma"/>
                <a:cs typeface="Tahoma"/>
              </a:rPr>
              <a:t>IR can </a:t>
            </a:r>
            <a:r>
              <a:rPr sz="2000" spc="10" dirty="0">
                <a:solidFill>
                  <a:prstClr val="black"/>
                </a:solidFill>
                <a:latin typeface="Tahoma"/>
                <a:cs typeface="Tahoma"/>
              </a:rPr>
              <a:t>be </a:t>
            </a:r>
            <a:r>
              <a:rPr sz="2000" spc="5" dirty="0">
                <a:solidFill>
                  <a:prstClr val="black"/>
                </a:solidFill>
                <a:latin typeface="Tahoma"/>
                <a:cs typeface="Tahoma"/>
              </a:rPr>
              <a:t>inaccurate as long as the error is</a:t>
            </a:r>
            <a:r>
              <a:rPr sz="2000" spc="-355" dirty="0">
                <a:solidFill>
                  <a:prstClr val="black"/>
                </a:solidFill>
                <a:latin typeface="Tahoma"/>
                <a:cs typeface="Tahoma"/>
              </a:rPr>
              <a:t> </a:t>
            </a:r>
            <a:r>
              <a:rPr sz="2000" spc="5" dirty="0">
                <a:solidFill>
                  <a:prstClr val="black"/>
                </a:solidFill>
                <a:latin typeface="Tahoma"/>
                <a:cs typeface="Tahoma"/>
              </a:rPr>
              <a:t>insignificant</a:t>
            </a:r>
            <a:endParaRPr sz="2000">
              <a:solidFill>
                <a:prstClr val="black"/>
              </a:solidFill>
              <a:latin typeface="Tahoma"/>
              <a:cs typeface="Tahoma"/>
            </a:endParaRPr>
          </a:p>
          <a:p>
            <a:pPr marL="12700" marR="293370">
              <a:spcBef>
                <a:spcPts val="450"/>
              </a:spcBef>
            </a:pPr>
            <a:r>
              <a:rPr sz="2000" spc="5" dirty="0">
                <a:solidFill>
                  <a:prstClr val="black"/>
                </a:solidFill>
                <a:latin typeface="Tahoma"/>
                <a:cs typeface="Tahoma"/>
              </a:rPr>
              <a:t>Data </a:t>
            </a:r>
            <a:r>
              <a:rPr sz="2000" dirty="0">
                <a:solidFill>
                  <a:prstClr val="black"/>
                </a:solidFill>
                <a:latin typeface="Tahoma"/>
                <a:cs typeface="Tahoma"/>
              </a:rPr>
              <a:t>is usually natural language text, which is </a:t>
            </a:r>
            <a:r>
              <a:rPr sz="2000" spc="5" dirty="0">
                <a:solidFill>
                  <a:prstClr val="black"/>
                </a:solidFill>
                <a:latin typeface="Tahoma"/>
                <a:cs typeface="Tahoma"/>
              </a:rPr>
              <a:t>not </a:t>
            </a:r>
            <a:r>
              <a:rPr sz="2000" dirty="0">
                <a:solidFill>
                  <a:prstClr val="black"/>
                </a:solidFill>
                <a:latin typeface="Tahoma"/>
                <a:cs typeface="Tahoma"/>
              </a:rPr>
              <a:t>always</a:t>
            </a:r>
            <a:r>
              <a:rPr sz="2000" spc="-275" dirty="0">
                <a:solidFill>
                  <a:prstClr val="black"/>
                </a:solidFill>
                <a:latin typeface="Tahoma"/>
                <a:cs typeface="Tahoma"/>
              </a:rPr>
              <a:t> </a:t>
            </a:r>
            <a:r>
              <a:rPr sz="2000" dirty="0">
                <a:solidFill>
                  <a:prstClr val="black"/>
                </a:solidFill>
                <a:latin typeface="Tahoma"/>
                <a:cs typeface="Tahoma"/>
              </a:rPr>
              <a:t>well  structured </a:t>
            </a:r>
            <a:r>
              <a:rPr sz="2000" spc="5" dirty="0">
                <a:solidFill>
                  <a:prstClr val="black"/>
                </a:solidFill>
                <a:latin typeface="Tahoma"/>
                <a:cs typeface="Tahoma"/>
              </a:rPr>
              <a:t>and </a:t>
            </a:r>
            <a:r>
              <a:rPr sz="2000" dirty="0">
                <a:solidFill>
                  <a:prstClr val="black"/>
                </a:solidFill>
                <a:latin typeface="Tahoma"/>
                <a:cs typeface="Tahoma"/>
              </a:rPr>
              <a:t>could </a:t>
            </a:r>
            <a:r>
              <a:rPr sz="2000" spc="5" dirty="0">
                <a:solidFill>
                  <a:prstClr val="black"/>
                </a:solidFill>
                <a:latin typeface="Tahoma"/>
                <a:cs typeface="Tahoma"/>
              </a:rPr>
              <a:t>be </a:t>
            </a:r>
            <a:r>
              <a:rPr sz="2000" dirty="0">
                <a:solidFill>
                  <a:prstClr val="black"/>
                </a:solidFill>
                <a:latin typeface="Tahoma"/>
                <a:cs typeface="Tahoma"/>
              </a:rPr>
              <a:t>semantically</a:t>
            </a:r>
            <a:r>
              <a:rPr sz="2000" spc="-185" dirty="0">
                <a:solidFill>
                  <a:prstClr val="black"/>
                </a:solidFill>
                <a:latin typeface="Tahoma"/>
                <a:cs typeface="Tahoma"/>
              </a:rPr>
              <a:t> </a:t>
            </a:r>
            <a:r>
              <a:rPr sz="2000" dirty="0">
                <a:solidFill>
                  <a:prstClr val="black"/>
                </a:solidFill>
                <a:latin typeface="Tahoma"/>
                <a:cs typeface="Tahoma"/>
              </a:rPr>
              <a:t>ambiguous</a:t>
            </a:r>
            <a:endParaRPr sz="2000">
              <a:solidFill>
                <a:prstClr val="black"/>
              </a:solidFill>
              <a:latin typeface="Tahoma"/>
              <a:cs typeface="Tahoma"/>
            </a:endParaRPr>
          </a:p>
          <a:p>
            <a:pPr marL="12700" marR="605790">
              <a:spcBef>
                <a:spcPts val="450"/>
              </a:spcBef>
            </a:pPr>
            <a:r>
              <a:rPr sz="2000" dirty="0">
                <a:solidFill>
                  <a:prstClr val="black"/>
                </a:solidFill>
                <a:latin typeface="Tahoma"/>
                <a:cs typeface="Tahoma"/>
              </a:rPr>
              <a:t>Goal: </a:t>
            </a:r>
            <a:r>
              <a:rPr sz="2000" spc="5" dirty="0">
                <a:solidFill>
                  <a:prstClr val="black"/>
                </a:solidFill>
                <a:latin typeface="Tahoma"/>
                <a:cs typeface="Tahoma"/>
              </a:rPr>
              <a:t>To retrieve </a:t>
            </a:r>
            <a:r>
              <a:rPr sz="2000" dirty="0">
                <a:solidFill>
                  <a:prstClr val="black"/>
                </a:solidFill>
                <a:latin typeface="Tahoma"/>
                <a:cs typeface="Tahoma"/>
              </a:rPr>
              <a:t>all </a:t>
            </a:r>
            <a:r>
              <a:rPr sz="2000" spc="5" dirty="0">
                <a:solidFill>
                  <a:prstClr val="black"/>
                </a:solidFill>
                <a:latin typeface="Tahoma"/>
                <a:cs typeface="Tahoma"/>
              </a:rPr>
              <a:t>the </a:t>
            </a:r>
            <a:r>
              <a:rPr sz="2000" dirty="0">
                <a:solidFill>
                  <a:prstClr val="black"/>
                </a:solidFill>
                <a:latin typeface="Tahoma"/>
                <a:cs typeface="Tahoma"/>
              </a:rPr>
              <a:t>documents which </a:t>
            </a:r>
            <a:r>
              <a:rPr sz="2000" spc="5" dirty="0">
                <a:solidFill>
                  <a:prstClr val="black"/>
                </a:solidFill>
                <a:latin typeface="Tahoma"/>
                <a:cs typeface="Tahoma"/>
              </a:rPr>
              <a:t>are relevant to</a:t>
            </a:r>
            <a:r>
              <a:rPr sz="2000" spc="-285" dirty="0">
                <a:solidFill>
                  <a:prstClr val="black"/>
                </a:solidFill>
                <a:latin typeface="Tahoma"/>
                <a:cs typeface="Tahoma"/>
              </a:rPr>
              <a:t> </a:t>
            </a:r>
            <a:r>
              <a:rPr sz="2000" spc="10" dirty="0">
                <a:solidFill>
                  <a:prstClr val="black"/>
                </a:solidFill>
                <a:latin typeface="Tahoma"/>
                <a:cs typeface="Tahoma"/>
              </a:rPr>
              <a:t>a  </a:t>
            </a:r>
            <a:r>
              <a:rPr sz="2000" spc="5" dirty="0">
                <a:solidFill>
                  <a:prstClr val="black"/>
                </a:solidFill>
                <a:latin typeface="Tahoma"/>
                <a:cs typeface="Tahoma"/>
              </a:rPr>
              <a:t>query while retrieving as few </a:t>
            </a:r>
            <a:r>
              <a:rPr sz="2000" spc="-5" dirty="0">
                <a:solidFill>
                  <a:prstClr val="black"/>
                </a:solidFill>
                <a:latin typeface="Tahoma"/>
                <a:cs typeface="Tahoma"/>
              </a:rPr>
              <a:t>non-relevant </a:t>
            </a:r>
            <a:r>
              <a:rPr sz="2000" dirty="0">
                <a:solidFill>
                  <a:prstClr val="black"/>
                </a:solidFill>
                <a:latin typeface="Tahoma"/>
                <a:cs typeface="Tahoma"/>
              </a:rPr>
              <a:t>documents as  </a:t>
            </a:r>
            <a:r>
              <a:rPr sz="2000" spc="5" dirty="0">
                <a:solidFill>
                  <a:prstClr val="black"/>
                </a:solidFill>
                <a:latin typeface="Tahoma"/>
                <a:cs typeface="Tahoma"/>
              </a:rPr>
              <a:t>possible</a:t>
            </a:r>
            <a:endParaRPr sz="2000">
              <a:solidFill>
                <a:prstClr val="black"/>
              </a:solidFill>
              <a:latin typeface="Tahoma"/>
              <a:cs typeface="Tahoma"/>
            </a:endParaRPr>
          </a:p>
        </p:txBody>
      </p:sp>
      <p:grpSp>
        <p:nvGrpSpPr>
          <p:cNvPr id="12" name="object 12"/>
          <p:cNvGrpSpPr/>
          <p:nvPr/>
        </p:nvGrpSpPr>
        <p:grpSpPr>
          <a:xfrm>
            <a:off x="809625" y="2641535"/>
            <a:ext cx="152400" cy="152259"/>
            <a:chOff x="809625" y="2643981"/>
            <a:chExt cx="152400" cy="152400"/>
          </a:xfrm>
        </p:grpSpPr>
        <p:sp>
          <p:nvSpPr>
            <p:cNvPr id="13" name="object 13"/>
            <p:cNvSpPr/>
            <p:nvPr/>
          </p:nvSpPr>
          <p:spPr>
            <a:xfrm>
              <a:off x="809625" y="2643981"/>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14" name="object 14"/>
            <p:cNvSpPr/>
            <p:nvPr/>
          </p:nvSpPr>
          <p:spPr>
            <a:xfrm>
              <a:off x="809625" y="271541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15" name="object 15"/>
            <p:cNvSpPr/>
            <p:nvPr/>
          </p:nvSpPr>
          <p:spPr>
            <a:xfrm>
              <a:off x="876300" y="271541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16" name="object 16"/>
            <p:cNvSpPr/>
            <p:nvPr/>
          </p:nvSpPr>
          <p:spPr>
            <a:xfrm>
              <a:off x="914400" y="271541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17" name="object 17"/>
            <p:cNvSpPr/>
            <p:nvPr/>
          </p:nvSpPr>
          <p:spPr>
            <a:xfrm>
              <a:off x="809625" y="2724943"/>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18" name="object 18"/>
            <p:cNvSpPr/>
            <p:nvPr/>
          </p:nvSpPr>
          <p:spPr>
            <a:xfrm>
              <a:off x="876300" y="272494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19" name="object 19"/>
            <p:cNvSpPr/>
            <p:nvPr/>
          </p:nvSpPr>
          <p:spPr>
            <a:xfrm>
              <a:off x="809625" y="2720181"/>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20" name="object 20"/>
          <p:cNvGrpSpPr/>
          <p:nvPr/>
        </p:nvGrpSpPr>
        <p:grpSpPr>
          <a:xfrm>
            <a:off x="809625" y="3307668"/>
            <a:ext cx="152400" cy="152259"/>
            <a:chOff x="809625" y="3310731"/>
            <a:chExt cx="152400" cy="152400"/>
          </a:xfrm>
        </p:grpSpPr>
        <p:sp>
          <p:nvSpPr>
            <p:cNvPr id="21" name="object 21"/>
            <p:cNvSpPr/>
            <p:nvPr/>
          </p:nvSpPr>
          <p:spPr>
            <a:xfrm>
              <a:off x="809625" y="3310731"/>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22" name="object 22"/>
            <p:cNvSpPr/>
            <p:nvPr/>
          </p:nvSpPr>
          <p:spPr>
            <a:xfrm>
              <a:off x="809625" y="338216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23" name="object 23"/>
            <p:cNvSpPr/>
            <p:nvPr/>
          </p:nvSpPr>
          <p:spPr>
            <a:xfrm>
              <a:off x="876300" y="338216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24" name="object 24"/>
            <p:cNvSpPr/>
            <p:nvPr/>
          </p:nvSpPr>
          <p:spPr>
            <a:xfrm>
              <a:off x="914400" y="338216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25" name="object 25"/>
            <p:cNvSpPr/>
            <p:nvPr/>
          </p:nvSpPr>
          <p:spPr>
            <a:xfrm>
              <a:off x="809625" y="3391693"/>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26" name="object 26"/>
            <p:cNvSpPr/>
            <p:nvPr/>
          </p:nvSpPr>
          <p:spPr>
            <a:xfrm>
              <a:off x="876300" y="339169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27" name="object 27"/>
            <p:cNvSpPr/>
            <p:nvPr/>
          </p:nvSpPr>
          <p:spPr>
            <a:xfrm>
              <a:off x="809625" y="3386931"/>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28" name="object 28"/>
          <p:cNvGrpSpPr/>
          <p:nvPr/>
        </p:nvGrpSpPr>
        <p:grpSpPr>
          <a:xfrm>
            <a:off x="809625" y="3973803"/>
            <a:ext cx="152400" cy="152259"/>
            <a:chOff x="809625" y="3977481"/>
            <a:chExt cx="152400" cy="152400"/>
          </a:xfrm>
        </p:grpSpPr>
        <p:sp>
          <p:nvSpPr>
            <p:cNvPr id="29" name="object 29"/>
            <p:cNvSpPr/>
            <p:nvPr/>
          </p:nvSpPr>
          <p:spPr>
            <a:xfrm>
              <a:off x="809625" y="3977481"/>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30" name="object 30"/>
            <p:cNvSpPr/>
            <p:nvPr/>
          </p:nvSpPr>
          <p:spPr>
            <a:xfrm>
              <a:off x="809625" y="404891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31" name="object 31"/>
            <p:cNvSpPr/>
            <p:nvPr/>
          </p:nvSpPr>
          <p:spPr>
            <a:xfrm>
              <a:off x="876300" y="404891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32" name="object 32"/>
            <p:cNvSpPr/>
            <p:nvPr/>
          </p:nvSpPr>
          <p:spPr>
            <a:xfrm>
              <a:off x="914400" y="404891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33" name="object 33"/>
            <p:cNvSpPr/>
            <p:nvPr/>
          </p:nvSpPr>
          <p:spPr>
            <a:xfrm>
              <a:off x="809625" y="4058443"/>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34" name="object 34"/>
            <p:cNvSpPr/>
            <p:nvPr/>
          </p:nvSpPr>
          <p:spPr>
            <a:xfrm>
              <a:off x="876300" y="405844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35" name="object 35"/>
            <p:cNvSpPr/>
            <p:nvPr/>
          </p:nvSpPr>
          <p:spPr>
            <a:xfrm>
              <a:off x="809625" y="4053681"/>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36" name="object 36"/>
          <p:cNvGrpSpPr/>
          <p:nvPr/>
        </p:nvGrpSpPr>
        <p:grpSpPr>
          <a:xfrm>
            <a:off x="809625" y="4344934"/>
            <a:ext cx="152400" cy="152259"/>
            <a:chOff x="809625" y="4348956"/>
            <a:chExt cx="152400" cy="152400"/>
          </a:xfrm>
        </p:grpSpPr>
        <p:sp>
          <p:nvSpPr>
            <p:cNvPr id="37" name="object 37"/>
            <p:cNvSpPr/>
            <p:nvPr/>
          </p:nvSpPr>
          <p:spPr>
            <a:xfrm>
              <a:off x="809625" y="4348956"/>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38" name="object 38"/>
            <p:cNvSpPr/>
            <p:nvPr/>
          </p:nvSpPr>
          <p:spPr>
            <a:xfrm>
              <a:off x="809625" y="442039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39" name="object 39"/>
            <p:cNvSpPr/>
            <p:nvPr/>
          </p:nvSpPr>
          <p:spPr>
            <a:xfrm>
              <a:off x="876300" y="442039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40" name="object 40"/>
            <p:cNvSpPr/>
            <p:nvPr/>
          </p:nvSpPr>
          <p:spPr>
            <a:xfrm>
              <a:off x="914400" y="442039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41" name="object 41"/>
            <p:cNvSpPr/>
            <p:nvPr/>
          </p:nvSpPr>
          <p:spPr>
            <a:xfrm>
              <a:off x="809625" y="4429918"/>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42" name="object 42"/>
            <p:cNvSpPr/>
            <p:nvPr/>
          </p:nvSpPr>
          <p:spPr>
            <a:xfrm>
              <a:off x="876300" y="442991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43" name="object 43"/>
            <p:cNvSpPr/>
            <p:nvPr/>
          </p:nvSpPr>
          <p:spPr>
            <a:xfrm>
              <a:off x="809625" y="4425156"/>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44" name="object 44"/>
          <p:cNvGrpSpPr/>
          <p:nvPr/>
        </p:nvGrpSpPr>
        <p:grpSpPr>
          <a:xfrm>
            <a:off x="809625" y="4706548"/>
            <a:ext cx="152400" cy="152259"/>
            <a:chOff x="809625" y="4710906"/>
            <a:chExt cx="152400" cy="152400"/>
          </a:xfrm>
        </p:grpSpPr>
        <p:sp>
          <p:nvSpPr>
            <p:cNvPr id="45" name="object 45"/>
            <p:cNvSpPr/>
            <p:nvPr/>
          </p:nvSpPr>
          <p:spPr>
            <a:xfrm>
              <a:off x="809625" y="4710906"/>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46" name="object 46"/>
            <p:cNvSpPr/>
            <p:nvPr/>
          </p:nvSpPr>
          <p:spPr>
            <a:xfrm>
              <a:off x="809625" y="478234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47" name="object 47"/>
            <p:cNvSpPr/>
            <p:nvPr/>
          </p:nvSpPr>
          <p:spPr>
            <a:xfrm>
              <a:off x="876300" y="478234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48" name="object 48"/>
            <p:cNvSpPr/>
            <p:nvPr/>
          </p:nvSpPr>
          <p:spPr>
            <a:xfrm>
              <a:off x="914400" y="478234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49" name="object 49"/>
            <p:cNvSpPr/>
            <p:nvPr/>
          </p:nvSpPr>
          <p:spPr>
            <a:xfrm>
              <a:off x="809625" y="4791868"/>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50" name="object 50"/>
            <p:cNvSpPr/>
            <p:nvPr/>
          </p:nvSpPr>
          <p:spPr>
            <a:xfrm>
              <a:off x="876300" y="479186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51" name="object 51"/>
            <p:cNvSpPr/>
            <p:nvPr/>
          </p:nvSpPr>
          <p:spPr>
            <a:xfrm>
              <a:off x="809625" y="4787106"/>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52" name="object 52"/>
          <p:cNvGrpSpPr/>
          <p:nvPr/>
        </p:nvGrpSpPr>
        <p:grpSpPr>
          <a:xfrm>
            <a:off x="809625" y="5372681"/>
            <a:ext cx="152400" cy="152259"/>
            <a:chOff x="809625" y="5377656"/>
            <a:chExt cx="152400" cy="152400"/>
          </a:xfrm>
        </p:grpSpPr>
        <p:sp>
          <p:nvSpPr>
            <p:cNvPr id="53" name="object 53"/>
            <p:cNvSpPr/>
            <p:nvPr/>
          </p:nvSpPr>
          <p:spPr>
            <a:xfrm>
              <a:off x="809625" y="5377656"/>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54" name="object 54"/>
            <p:cNvSpPr/>
            <p:nvPr/>
          </p:nvSpPr>
          <p:spPr>
            <a:xfrm>
              <a:off x="809625" y="544909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55" name="object 55"/>
            <p:cNvSpPr/>
            <p:nvPr/>
          </p:nvSpPr>
          <p:spPr>
            <a:xfrm>
              <a:off x="876300" y="544909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56" name="object 56"/>
            <p:cNvSpPr/>
            <p:nvPr/>
          </p:nvSpPr>
          <p:spPr>
            <a:xfrm>
              <a:off x="914400" y="544909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57" name="object 57"/>
            <p:cNvSpPr/>
            <p:nvPr/>
          </p:nvSpPr>
          <p:spPr>
            <a:xfrm>
              <a:off x="809625" y="5458618"/>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58" name="object 58"/>
            <p:cNvSpPr/>
            <p:nvPr/>
          </p:nvSpPr>
          <p:spPr>
            <a:xfrm>
              <a:off x="876300" y="545861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59" name="object 59"/>
            <p:cNvSpPr/>
            <p:nvPr/>
          </p:nvSpPr>
          <p:spPr>
            <a:xfrm>
              <a:off x="809625" y="5453856"/>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spTree>
    <p:extLst>
      <p:ext uri="{BB962C8B-B14F-4D97-AF65-F5344CB8AC3E}">
        <p14:creationId xmlns:p14="http://schemas.microsoft.com/office/powerpoint/2010/main" val="826390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200" y="1134805"/>
            <a:ext cx="3387725" cy="699123"/>
          </a:xfrm>
          <a:prstGeom prst="rect">
            <a:avLst/>
          </a:prstGeom>
        </p:spPr>
        <p:txBody>
          <a:bodyPr vert="horz" wrap="square" lIns="0" tIns="15875" rIns="0" bIns="0" rtlCol="0">
            <a:spAutoFit/>
          </a:bodyPr>
          <a:lstStyle/>
          <a:p>
            <a:pPr marL="12700">
              <a:lnSpc>
                <a:spcPct val="100000"/>
              </a:lnSpc>
              <a:spcBef>
                <a:spcPts val="125"/>
              </a:spcBef>
            </a:pPr>
            <a:r>
              <a:rPr dirty="0"/>
              <a:t>User</a:t>
            </a:r>
            <a:r>
              <a:rPr spc="-140" dirty="0"/>
              <a:t> </a:t>
            </a:r>
            <a:r>
              <a:rPr spc="-5" dirty="0"/>
              <a:t>Problems</a:t>
            </a:r>
          </a:p>
        </p:txBody>
      </p:sp>
      <p:grpSp>
        <p:nvGrpSpPr>
          <p:cNvPr id="3" name="object 3"/>
          <p:cNvGrpSpPr/>
          <p:nvPr/>
        </p:nvGrpSpPr>
        <p:grpSpPr>
          <a:xfrm>
            <a:off x="809628" y="2260889"/>
            <a:ext cx="180975" cy="180808"/>
            <a:chOff x="809625" y="2262981"/>
            <a:chExt cx="180975" cy="180975"/>
          </a:xfrm>
        </p:grpSpPr>
        <p:sp>
          <p:nvSpPr>
            <p:cNvPr id="4" name="object 4"/>
            <p:cNvSpPr/>
            <p:nvPr/>
          </p:nvSpPr>
          <p:spPr>
            <a:xfrm>
              <a:off x="819150" y="2267743"/>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5" name="object 5"/>
            <p:cNvSpPr/>
            <p:nvPr/>
          </p:nvSpPr>
          <p:spPr>
            <a:xfrm>
              <a:off x="819150" y="23201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 name="object 6"/>
            <p:cNvSpPr/>
            <p:nvPr/>
          </p:nvSpPr>
          <p:spPr>
            <a:xfrm>
              <a:off x="809625" y="2334418"/>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7" name="object 7"/>
            <p:cNvSpPr/>
            <p:nvPr/>
          </p:nvSpPr>
          <p:spPr>
            <a:xfrm>
              <a:off x="819150" y="239633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8" name="object 8"/>
            <p:cNvSpPr/>
            <p:nvPr/>
          </p:nvSpPr>
          <p:spPr>
            <a:xfrm>
              <a:off x="828675" y="2410618"/>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sp>
        <p:nvSpPr>
          <p:cNvPr id="9" name="object 9"/>
          <p:cNvSpPr txBox="1"/>
          <p:nvPr/>
        </p:nvSpPr>
        <p:spPr>
          <a:xfrm>
            <a:off x="1111250" y="2153038"/>
            <a:ext cx="7264400" cy="4108816"/>
          </a:xfrm>
          <a:prstGeom prst="rect">
            <a:avLst/>
          </a:prstGeom>
        </p:spPr>
        <p:txBody>
          <a:bodyPr vert="horz" wrap="square" lIns="0" tIns="58419" rIns="0" bIns="0" rtlCol="0">
            <a:spAutoFit/>
          </a:bodyPr>
          <a:lstStyle/>
          <a:p>
            <a:pPr marL="12700" marR="1329055">
              <a:lnSpc>
                <a:spcPts val="2550"/>
              </a:lnSpc>
              <a:spcBef>
                <a:spcPts val="459"/>
              </a:spcBef>
            </a:pPr>
            <a:r>
              <a:rPr sz="2400" spc="-5" dirty="0">
                <a:solidFill>
                  <a:prstClr val="black"/>
                </a:solidFill>
                <a:latin typeface="Tahoma"/>
                <a:cs typeface="Tahoma"/>
              </a:rPr>
              <a:t>Do </a:t>
            </a:r>
            <a:r>
              <a:rPr sz="2400" dirty="0">
                <a:solidFill>
                  <a:prstClr val="black"/>
                </a:solidFill>
                <a:latin typeface="Tahoma"/>
                <a:cs typeface="Tahoma"/>
              </a:rPr>
              <a:t>not exactly </a:t>
            </a:r>
            <a:r>
              <a:rPr sz="2400" spc="-5" dirty="0">
                <a:solidFill>
                  <a:prstClr val="black"/>
                </a:solidFill>
                <a:latin typeface="Tahoma"/>
                <a:cs typeface="Tahoma"/>
              </a:rPr>
              <a:t>understand how </a:t>
            </a:r>
            <a:r>
              <a:rPr sz="2400" dirty="0">
                <a:solidFill>
                  <a:prstClr val="black"/>
                </a:solidFill>
                <a:latin typeface="Tahoma"/>
                <a:cs typeface="Tahoma"/>
              </a:rPr>
              <a:t>to </a:t>
            </a:r>
            <a:r>
              <a:rPr sz="2400" spc="-5" dirty="0">
                <a:solidFill>
                  <a:prstClr val="black"/>
                </a:solidFill>
                <a:latin typeface="Tahoma"/>
                <a:cs typeface="Tahoma"/>
              </a:rPr>
              <a:t>provide </a:t>
            </a:r>
            <a:r>
              <a:rPr sz="2400" dirty="0">
                <a:solidFill>
                  <a:prstClr val="black"/>
                </a:solidFill>
                <a:latin typeface="Tahoma"/>
                <a:cs typeface="Tahoma"/>
              </a:rPr>
              <a:t>a  </a:t>
            </a:r>
            <a:r>
              <a:rPr sz="2400" spc="-5" dirty="0">
                <a:solidFill>
                  <a:prstClr val="black"/>
                </a:solidFill>
                <a:latin typeface="Tahoma"/>
                <a:cs typeface="Tahoma"/>
              </a:rPr>
              <a:t>sequence </a:t>
            </a:r>
            <a:r>
              <a:rPr sz="2400" dirty="0">
                <a:solidFill>
                  <a:prstClr val="black"/>
                </a:solidFill>
                <a:latin typeface="Tahoma"/>
                <a:cs typeface="Tahoma"/>
              </a:rPr>
              <a:t>of </a:t>
            </a:r>
            <a:r>
              <a:rPr sz="2400" spc="-5" dirty="0">
                <a:solidFill>
                  <a:prstClr val="black"/>
                </a:solidFill>
                <a:latin typeface="Tahoma"/>
                <a:cs typeface="Tahoma"/>
              </a:rPr>
              <a:t>words </a:t>
            </a:r>
            <a:r>
              <a:rPr sz="2400" dirty="0">
                <a:solidFill>
                  <a:prstClr val="black"/>
                </a:solidFill>
                <a:latin typeface="Tahoma"/>
                <a:cs typeface="Tahoma"/>
              </a:rPr>
              <a:t>for the</a:t>
            </a:r>
            <a:r>
              <a:rPr sz="2400" spc="25" dirty="0">
                <a:solidFill>
                  <a:prstClr val="black"/>
                </a:solidFill>
                <a:latin typeface="Tahoma"/>
                <a:cs typeface="Tahoma"/>
              </a:rPr>
              <a:t> </a:t>
            </a:r>
            <a:r>
              <a:rPr sz="2400" dirty="0">
                <a:solidFill>
                  <a:prstClr val="black"/>
                </a:solidFill>
                <a:latin typeface="Tahoma"/>
                <a:cs typeface="Tahoma"/>
              </a:rPr>
              <a:t>search</a:t>
            </a:r>
            <a:endParaRPr sz="2400">
              <a:solidFill>
                <a:prstClr val="black"/>
              </a:solidFill>
              <a:latin typeface="Tahoma"/>
              <a:cs typeface="Tahoma"/>
            </a:endParaRPr>
          </a:p>
          <a:p>
            <a:pPr marL="12700" marR="604520">
              <a:lnSpc>
                <a:spcPts val="2550"/>
              </a:lnSpc>
              <a:spcBef>
                <a:spcPts val="675"/>
              </a:spcBef>
            </a:pPr>
            <a:r>
              <a:rPr sz="2400" dirty="0">
                <a:solidFill>
                  <a:prstClr val="black"/>
                </a:solidFill>
                <a:latin typeface="Tahoma"/>
                <a:cs typeface="Tahoma"/>
              </a:rPr>
              <a:t>Not aware of the </a:t>
            </a:r>
            <a:r>
              <a:rPr sz="2400" spc="-5" dirty="0">
                <a:solidFill>
                  <a:prstClr val="black"/>
                </a:solidFill>
                <a:latin typeface="Tahoma"/>
                <a:cs typeface="Tahoma"/>
              </a:rPr>
              <a:t>input </a:t>
            </a:r>
            <a:r>
              <a:rPr sz="2400" dirty="0">
                <a:solidFill>
                  <a:prstClr val="black"/>
                </a:solidFill>
                <a:latin typeface="Tahoma"/>
                <a:cs typeface="Tahoma"/>
              </a:rPr>
              <a:t>requirement of the search  engine.</a:t>
            </a:r>
            <a:endParaRPr sz="2400">
              <a:solidFill>
                <a:prstClr val="black"/>
              </a:solidFill>
              <a:latin typeface="Tahoma"/>
              <a:cs typeface="Tahoma"/>
            </a:endParaRPr>
          </a:p>
          <a:p>
            <a:pPr marL="12700" marR="290195">
              <a:lnSpc>
                <a:spcPts val="2630"/>
              </a:lnSpc>
              <a:spcBef>
                <a:spcPts val="535"/>
              </a:spcBef>
            </a:pPr>
            <a:r>
              <a:rPr sz="2400" spc="-5" dirty="0">
                <a:solidFill>
                  <a:prstClr val="black"/>
                </a:solidFill>
                <a:latin typeface="Tahoma"/>
                <a:cs typeface="Tahoma"/>
              </a:rPr>
              <a:t>Problems understanding </a:t>
            </a:r>
            <a:r>
              <a:rPr sz="2400" dirty="0">
                <a:solidFill>
                  <a:prstClr val="black"/>
                </a:solidFill>
                <a:latin typeface="Tahoma"/>
                <a:cs typeface="Tahoma"/>
              </a:rPr>
              <a:t>Boolean </a:t>
            </a:r>
            <a:r>
              <a:rPr sz="2400" spc="-5" dirty="0">
                <a:solidFill>
                  <a:prstClr val="black"/>
                </a:solidFill>
                <a:latin typeface="Tahoma"/>
                <a:cs typeface="Tahoma"/>
              </a:rPr>
              <a:t>logic, </a:t>
            </a:r>
            <a:r>
              <a:rPr sz="2400" dirty="0">
                <a:solidFill>
                  <a:prstClr val="black"/>
                </a:solidFill>
                <a:latin typeface="Tahoma"/>
                <a:cs typeface="Tahoma"/>
              </a:rPr>
              <a:t>so the users  cannot use </a:t>
            </a:r>
            <a:r>
              <a:rPr sz="2400" spc="-5" dirty="0">
                <a:solidFill>
                  <a:prstClr val="black"/>
                </a:solidFill>
                <a:latin typeface="Tahoma"/>
                <a:cs typeface="Tahoma"/>
              </a:rPr>
              <a:t>advanced</a:t>
            </a:r>
            <a:r>
              <a:rPr sz="2400" spc="5" dirty="0">
                <a:solidFill>
                  <a:prstClr val="black"/>
                </a:solidFill>
                <a:latin typeface="Tahoma"/>
                <a:cs typeface="Tahoma"/>
              </a:rPr>
              <a:t> </a:t>
            </a:r>
            <a:r>
              <a:rPr sz="2400" dirty="0">
                <a:solidFill>
                  <a:prstClr val="black"/>
                </a:solidFill>
                <a:latin typeface="Tahoma"/>
                <a:cs typeface="Tahoma"/>
              </a:rPr>
              <a:t>search</a:t>
            </a:r>
            <a:endParaRPr sz="2400">
              <a:solidFill>
                <a:prstClr val="black"/>
              </a:solidFill>
              <a:latin typeface="Tahoma"/>
              <a:cs typeface="Tahoma"/>
            </a:endParaRPr>
          </a:p>
          <a:p>
            <a:pPr marL="12700" marR="5080">
              <a:lnSpc>
                <a:spcPts val="2550"/>
              </a:lnSpc>
              <a:spcBef>
                <a:spcPts val="580"/>
              </a:spcBef>
            </a:pPr>
            <a:r>
              <a:rPr sz="2400" dirty="0">
                <a:solidFill>
                  <a:prstClr val="black"/>
                </a:solidFill>
                <a:latin typeface="Tahoma"/>
                <a:cs typeface="Tahoma"/>
              </a:rPr>
              <a:t>Novice users </a:t>
            </a:r>
            <a:r>
              <a:rPr sz="2400" spc="-5" dirty="0">
                <a:solidFill>
                  <a:prstClr val="black"/>
                </a:solidFill>
                <a:latin typeface="Tahoma"/>
                <a:cs typeface="Tahoma"/>
              </a:rPr>
              <a:t>do </a:t>
            </a:r>
            <a:r>
              <a:rPr sz="2400" dirty="0">
                <a:solidFill>
                  <a:prstClr val="black"/>
                </a:solidFill>
                <a:latin typeface="Tahoma"/>
                <a:cs typeface="Tahoma"/>
              </a:rPr>
              <a:t>not </a:t>
            </a:r>
            <a:r>
              <a:rPr sz="2400" spc="-5" dirty="0">
                <a:solidFill>
                  <a:prstClr val="black"/>
                </a:solidFill>
                <a:latin typeface="Tahoma"/>
                <a:cs typeface="Tahoma"/>
              </a:rPr>
              <a:t>know how </a:t>
            </a:r>
            <a:r>
              <a:rPr sz="2400" dirty="0">
                <a:solidFill>
                  <a:prstClr val="black"/>
                </a:solidFill>
                <a:latin typeface="Tahoma"/>
                <a:cs typeface="Tahoma"/>
              </a:rPr>
              <a:t>to start </a:t>
            </a:r>
            <a:r>
              <a:rPr sz="2400" spc="-5" dirty="0">
                <a:solidFill>
                  <a:prstClr val="black"/>
                </a:solidFill>
                <a:latin typeface="Tahoma"/>
                <a:cs typeface="Tahoma"/>
              </a:rPr>
              <a:t>using </a:t>
            </a:r>
            <a:r>
              <a:rPr sz="2400" dirty="0">
                <a:solidFill>
                  <a:prstClr val="black"/>
                </a:solidFill>
                <a:latin typeface="Tahoma"/>
                <a:cs typeface="Tahoma"/>
              </a:rPr>
              <a:t>a search  engine</a:t>
            </a:r>
            <a:endParaRPr sz="2400">
              <a:solidFill>
                <a:prstClr val="black"/>
              </a:solidFill>
              <a:latin typeface="Tahoma"/>
              <a:cs typeface="Tahoma"/>
            </a:endParaRPr>
          </a:p>
          <a:p>
            <a:pPr marL="12700">
              <a:spcBef>
                <a:spcPts val="315"/>
              </a:spcBef>
              <a:tabLst>
                <a:tab pos="5079365" algn="l"/>
              </a:tabLst>
            </a:pPr>
            <a:r>
              <a:rPr sz="2400" spc="-5" dirty="0">
                <a:solidFill>
                  <a:prstClr val="black"/>
                </a:solidFill>
                <a:latin typeface="Tahoma"/>
                <a:cs typeface="Tahoma"/>
              </a:rPr>
              <a:t>Do </a:t>
            </a:r>
            <a:r>
              <a:rPr sz="2400" dirty="0">
                <a:solidFill>
                  <a:prstClr val="black"/>
                </a:solidFill>
                <a:latin typeface="Tahoma"/>
                <a:cs typeface="Tahoma"/>
              </a:rPr>
              <a:t>not care </a:t>
            </a:r>
            <a:r>
              <a:rPr sz="2400" spc="-5" dirty="0">
                <a:solidFill>
                  <a:prstClr val="black"/>
                </a:solidFill>
                <a:latin typeface="Tahoma"/>
                <a:cs typeface="Tahoma"/>
              </a:rPr>
              <a:t>about</a:t>
            </a:r>
            <a:r>
              <a:rPr sz="2400" spc="20" dirty="0">
                <a:solidFill>
                  <a:prstClr val="black"/>
                </a:solidFill>
                <a:latin typeface="Tahoma"/>
                <a:cs typeface="Tahoma"/>
              </a:rPr>
              <a:t> </a:t>
            </a:r>
            <a:r>
              <a:rPr sz="2400" dirty="0">
                <a:solidFill>
                  <a:prstClr val="black"/>
                </a:solidFill>
                <a:latin typeface="Tahoma"/>
                <a:cs typeface="Tahoma"/>
              </a:rPr>
              <a:t>advertisements</a:t>
            </a:r>
            <a:r>
              <a:rPr sz="2400" spc="5" dirty="0">
                <a:solidFill>
                  <a:prstClr val="black"/>
                </a:solidFill>
                <a:latin typeface="Tahoma"/>
                <a:cs typeface="Tahoma"/>
              </a:rPr>
              <a:t> </a:t>
            </a:r>
            <a:r>
              <a:rPr sz="2400" dirty="0">
                <a:solidFill>
                  <a:prstClr val="black"/>
                </a:solidFill>
                <a:latin typeface="Times New Roman"/>
                <a:cs typeface="Times New Roman"/>
              </a:rPr>
              <a:t>?	</a:t>
            </a:r>
            <a:r>
              <a:rPr sz="2400" spc="-5" dirty="0">
                <a:solidFill>
                  <a:prstClr val="black"/>
                </a:solidFill>
                <a:latin typeface="Tahoma"/>
                <a:cs typeface="Tahoma"/>
              </a:rPr>
              <a:t>No</a:t>
            </a:r>
            <a:r>
              <a:rPr sz="2400" spc="-65" dirty="0">
                <a:solidFill>
                  <a:prstClr val="black"/>
                </a:solidFill>
                <a:latin typeface="Tahoma"/>
                <a:cs typeface="Tahoma"/>
              </a:rPr>
              <a:t> </a:t>
            </a:r>
            <a:r>
              <a:rPr sz="2400" spc="-10" dirty="0">
                <a:solidFill>
                  <a:prstClr val="black"/>
                </a:solidFill>
                <a:latin typeface="Tahoma"/>
                <a:cs typeface="Tahoma"/>
              </a:rPr>
              <a:t>funding</a:t>
            </a:r>
            <a:endParaRPr sz="2400">
              <a:solidFill>
                <a:prstClr val="black"/>
              </a:solidFill>
              <a:latin typeface="Tahoma"/>
              <a:cs typeface="Tahoma"/>
            </a:endParaRPr>
          </a:p>
          <a:p>
            <a:pPr marL="12700" marR="481965">
              <a:lnSpc>
                <a:spcPts val="2550"/>
              </a:lnSpc>
              <a:spcBef>
                <a:spcPts val="630"/>
              </a:spcBef>
            </a:pPr>
            <a:r>
              <a:rPr sz="2400" spc="-5" dirty="0">
                <a:solidFill>
                  <a:prstClr val="black"/>
                </a:solidFill>
                <a:latin typeface="Tahoma"/>
                <a:cs typeface="Tahoma"/>
              </a:rPr>
              <a:t>Around 85% of users only look at the first page of  </a:t>
            </a:r>
            <a:r>
              <a:rPr sz="2400" dirty="0">
                <a:solidFill>
                  <a:prstClr val="black"/>
                </a:solidFill>
                <a:latin typeface="Tahoma"/>
                <a:cs typeface="Tahoma"/>
              </a:rPr>
              <a:t>the </a:t>
            </a:r>
            <a:r>
              <a:rPr sz="2400" spc="-5" dirty="0">
                <a:solidFill>
                  <a:prstClr val="black"/>
                </a:solidFill>
                <a:latin typeface="Tahoma"/>
                <a:cs typeface="Tahoma"/>
              </a:rPr>
              <a:t>result, </a:t>
            </a:r>
            <a:r>
              <a:rPr sz="2400" dirty="0">
                <a:solidFill>
                  <a:prstClr val="black"/>
                </a:solidFill>
                <a:latin typeface="Tahoma"/>
                <a:cs typeface="Tahoma"/>
              </a:rPr>
              <a:t>so relevant answers </a:t>
            </a:r>
            <a:r>
              <a:rPr sz="2400" spc="-5" dirty="0">
                <a:solidFill>
                  <a:prstClr val="black"/>
                </a:solidFill>
                <a:latin typeface="Tahoma"/>
                <a:cs typeface="Tahoma"/>
              </a:rPr>
              <a:t>might be</a:t>
            </a:r>
            <a:r>
              <a:rPr sz="2400" spc="-50" dirty="0">
                <a:solidFill>
                  <a:prstClr val="black"/>
                </a:solidFill>
                <a:latin typeface="Tahoma"/>
                <a:cs typeface="Tahoma"/>
              </a:rPr>
              <a:t> </a:t>
            </a:r>
            <a:r>
              <a:rPr sz="2400" spc="-5" dirty="0">
                <a:solidFill>
                  <a:prstClr val="black"/>
                </a:solidFill>
                <a:latin typeface="Tahoma"/>
                <a:cs typeface="Tahoma"/>
              </a:rPr>
              <a:t>skipped</a:t>
            </a:r>
            <a:endParaRPr sz="2400">
              <a:solidFill>
                <a:prstClr val="black"/>
              </a:solidFill>
              <a:latin typeface="Tahoma"/>
              <a:cs typeface="Tahoma"/>
            </a:endParaRPr>
          </a:p>
        </p:txBody>
      </p:sp>
      <p:grpSp>
        <p:nvGrpSpPr>
          <p:cNvPr id="10" name="object 10"/>
          <p:cNvGrpSpPr/>
          <p:nvPr/>
        </p:nvGrpSpPr>
        <p:grpSpPr>
          <a:xfrm>
            <a:off x="809628" y="2993634"/>
            <a:ext cx="180975" cy="180808"/>
            <a:chOff x="809625" y="2996406"/>
            <a:chExt cx="180975" cy="180975"/>
          </a:xfrm>
        </p:grpSpPr>
        <p:sp>
          <p:nvSpPr>
            <p:cNvPr id="11" name="object 11"/>
            <p:cNvSpPr/>
            <p:nvPr/>
          </p:nvSpPr>
          <p:spPr>
            <a:xfrm>
              <a:off x="819150" y="300116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12" name="object 12"/>
            <p:cNvSpPr/>
            <p:nvPr/>
          </p:nvSpPr>
          <p:spPr>
            <a:xfrm>
              <a:off x="819150" y="30535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3" name="object 13"/>
            <p:cNvSpPr/>
            <p:nvPr/>
          </p:nvSpPr>
          <p:spPr>
            <a:xfrm>
              <a:off x="809625" y="306784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14" name="object 14"/>
            <p:cNvSpPr/>
            <p:nvPr/>
          </p:nvSpPr>
          <p:spPr>
            <a:xfrm>
              <a:off x="819150" y="31297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5" name="object 15"/>
            <p:cNvSpPr/>
            <p:nvPr/>
          </p:nvSpPr>
          <p:spPr>
            <a:xfrm>
              <a:off x="828675" y="314404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16" name="object 16"/>
          <p:cNvGrpSpPr/>
          <p:nvPr/>
        </p:nvGrpSpPr>
        <p:grpSpPr>
          <a:xfrm>
            <a:off x="809628" y="3716866"/>
            <a:ext cx="180975" cy="180808"/>
            <a:chOff x="809625" y="3720306"/>
            <a:chExt cx="180975" cy="180975"/>
          </a:xfrm>
        </p:grpSpPr>
        <p:sp>
          <p:nvSpPr>
            <p:cNvPr id="17" name="object 17"/>
            <p:cNvSpPr/>
            <p:nvPr/>
          </p:nvSpPr>
          <p:spPr>
            <a:xfrm>
              <a:off x="819150" y="372506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18" name="object 18"/>
            <p:cNvSpPr/>
            <p:nvPr/>
          </p:nvSpPr>
          <p:spPr>
            <a:xfrm>
              <a:off x="819150" y="37774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9" name="object 19"/>
            <p:cNvSpPr/>
            <p:nvPr/>
          </p:nvSpPr>
          <p:spPr>
            <a:xfrm>
              <a:off x="809625" y="379174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20" name="object 20"/>
            <p:cNvSpPr/>
            <p:nvPr/>
          </p:nvSpPr>
          <p:spPr>
            <a:xfrm>
              <a:off x="819150" y="38536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1" name="object 21"/>
            <p:cNvSpPr/>
            <p:nvPr/>
          </p:nvSpPr>
          <p:spPr>
            <a:xfrm>
              <a:off x="828675" y="386794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22" name="object 22"/>
          <p:cNvGrpSpPr/>
          <p:nvPr/>
        </p:nvGrpSpPr>
        <p:grpSpPr>
          <a:xfrm>
            <a:off x="809628" y="4449611"/>
            <a:ext cx="180975" cy="180808"/>
            <a:chOff x="809625" y="4453731"/>
            <a:chExt cx="180975" cy="180975"/>
          </a:xfrm>
        </p:grpSpPr>
        <p:sp>
          <p:nvSpPr>
            <p:cNvPr id="23" name="object 23"/>
            <p:cNvSpPr/>
            <p:nvPr/>
          </p:nvSpPr>
          <p:spPr>
            <a:xfrm>
              <a:off x="819150" y="4458493"/>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24" name="object 24"/>
            <p:cNvSpPr/>
            <p:nvPr/>
          </p:nvSpPr>
          <p:spPr>
            <a:xfrm>
              <a:off x="819150" y="451088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5" name="object 25"/>
            <p:cNvSpPr/>
            <p:nvPr/>
          </p:nvSpPr>
          <p:spPr>
            <a:xfrm>
              <a:off x="809625" y="4525168"/>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26" name="object 26"/>
            <p:cNvSpPr/>
            <p:nvPr/>
          </p:nvSpPr>
          <p:spPr>
            <a:xfrm>
              <a:off x="819150" y="4587081"/>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7" name="object 27"/>
            <p:cNvSpPr/>
            <p:nvPr/>
          </p:nvSpPr>
          <p:spPr>
            <a:xfrm>
              <a:off x="828675" y="4601368"/>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28" name="object 28"/>
          <p:cNvGrpSpPr/>
          <p:nvPr/>
        </p:nvGrpSpPr>
        <p:grpSpPr>
          <a:xfrm>
            <a:off x="809628" y="5182359"/>
            <a:ext cx="180975" cy="180808"/>
            <a:chOff x="809625" y="5187156"/>
            <a:chExt cx="180975" cy="180975"/>
          </a:xfrm>
        </p:grpSpPr>
        <p:sp>
          <p:nvSpPr>
            <p:cNvPr id="29" name="object 29"/>
            <p:cNvSpPr/>
            <p:nvPr/>
          </p:nvSpPr>
          <p:spPr>
            <a:xfrm>
              <a:off x="819150" y="519191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30" name="object 30"/>
            <p:cNvSpPr/>
            <p:nvPr/>
          </p:nvSpPr>
          <p:spPr>
            <a:xfrm>
              <a:off x="819150" y="52443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1" name="object 31"/>
            <p:cNvSpPr/>
            <p:nvPr/>
          </p:nvSpPr>
          <p:spPr>
            <a:xfrm>
              <a:off x="809625" y="525859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32" name="object 32"/>
            <p:cNvSpPr/>
            <p:nvPr/>
          </p:nvSpPr>
          <p:spPr>
            <a:xfrm>
              <a:off x="819150" y="532050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3" name="object 33"/>
            <p:cNvSpPr/>
            <p:nvPr/>
          </p:nvSpPr>
          <p:spPr>
            <a:xfrm>
              <a:off x="828675" y="533479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grpSp>
        <p:nvGrpSpPr>
          <p:cNvPr id="34" name="object 34"/>
          <p:cNvGrpSpPr/>
          <p:nvPr/>
        </p:nvGrpSpPr>
        <p:grpSpPr>
          <a:xfrm>
            <a:off x="809628" y="5582039"/>
            <a:ext cx="180975" cy="180808"/>
            <a:chOff x="809625" y="5587206"/>
            <a:chExt cx="180975" cy="180975"/>
          </a:xfrm>
        </p:grpSpPr>
        <p:sp>
          <p:nvSpPr>
            <p:cNvPr id="35" name="object 35"/>
            <p:cNvSpPr/>
            <p:nvPr/>
          </p:nvSpPr>
          <p:spPr>
            <a:xfrm>
              <a:off x="819150" y="5591968"/>
              <a:ext cx="161925" cy="38100"/>
            </a:xfrm>
            <a:custGeom>
              <a:avLst/>
              <a:gdLst/>
              <a:ahLst/>
              <a:cxnLst/>
              <a:rect l="l" t="t" r="r" b="b"/>
              <a:pathLst>
                <a:path w="161925" h="38100">
                  <a:moveTo>
                    <a:pt x="57150" y="0"/>
                  </a:moveTo>
                  <a:lnTo>
                    <a:pt x="76200" y="0"/>
                  </a:lnTo>
                </a:path>
                <a:path w="161925" h="38100">
                  <a:moveTo>
                    <a:pt x="85725" y="0"/>
                  </a:moveTo>
                  <a:lnTo>
                    <a:pt x="104775" y="0"/>
                  </a:lnTo>
                </a:path>
                <a:path w="161925" h="38100">
                  <a:moveTo>
                    <a:pt x="28575" y="9525"/>
                  </a:moveTo>
                  <a:lnTo>
                    <a:pt x="76200" y="9525"/>
                  </a:lnTo>
                </a:path>
                <a:path w="161925" h="38100">
                  <a:moveTo>
                    <a:pt x="85725" y="9525"/>
                  </a:moveTo>
                  <a:lnTo>
                    <a:pt x="133350" y="9525"/>
                  </a:lnTo>
                </a:path>
                <a:path w="161925" h="38100">
                  <a:moveTo>
                    <a:pt x="19050" y="19050"/>
                  </a:moveTo>
                  <a:lnTo>
                    <a:pt x="76200" y="19050"/>
                  </a:lnTo>
                </a:path>
                <a:path w="161925" h="38100">
                  <a:moveTo>
                    <a:pt x="85725" y="19050"/>
                  </a:moveTo>
                  <a:lnTo>
                    <a:pt x="142875" y="19050"/>
                  </a:lnTo>
                </a:path>
                <a:path w="161925" h="38100">
                  <a:moveTo>
                    <a:pt x="9525" y="28575"/>
                  </a:moveTo>
                  <a:lnTo>
                    <a:pt x="76200" y="28575"/>
                  </a:lnTo>
                </a:path>
                <a:path w="161925" h="38100">
                  <a:moveTo>
                    <a:pt x="85725" y="28575"/>
                  </a:moveTo>
                  <a:lnTo>
                    <a:pt x="152400" y="28575"/>
                  </a:lnTo>
                </a:path>
                <a:path w="161925" h="38100">
                  <a:moveTo>
                    <a:pt x="0" y="38100"/>
                  </a:moveTo>
                  <a:lnTo>
                    <a:pt x="76200" y="38100"/>
                  </a:lnTo>
                </a:path>
                <a:path w="161925" h="38100">
                  <a:moveTo>
                    <a:pt x="85725" y="38100"/>
                  </a:moveTo>
                  <a:lnTo>
                    <a:pt x="161925" y="38100"/>
                  </a:lnTo>
                </a:path>
              </a:pathLst>
            </a:custGeom>
            <a:ln w="9525">
              <a:solidFill>
                <a:srgbClr val="CD6200"/>
              </a:solidFill>
            </a:ln>
          </p:spPr>
          <p:txBody>
            <a:bodyPr wrap="square" lIns="0" tIns="0" rIns="0" bIns="0" rtlCol="0"/>
            <a:lstStyle/>
            <a:p>
              <a:endParaRPr smtClean="0">
                <a:solidFill>
                  <a:prstClr val="black"/>
                </a:solidFill>
              </a:endParaRPr>
            </a:p>
          </p:txBody>
        </p:sp>
        <p:sp>
          <p:nvSpPr>
            <p:cNvPr id="36" name="object 36"/>
            <p:cNvSpPr/>
            <p:nvPr/>
          </p:nvSpPr>
          <p:spPr>
            <a:xfrm>
              <a:off x="819150" y="56443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7" name="object 37"/>
            <p:cNvSpPr/>
            <p:nvPr/>
          </p:nvSpPr>
          <p:spPr>
            <a:xfrm>
              <a:off x="809625" y="5658643"/>
              <a:ext cx="180975" cy="47625"/>
            </a:xfrm>
            <a:custGeom>
              <a:avLst/>
              <a:gdLst/>
              <a:ahLst/>
              <a:cxnLst/>
              <a:rect l="l" t="t" r="r" b="b"/>
              <a:pathLst>
                <a:path w="180975" h="47625">
                  <a:moveTo>
                    <a:pt x="0" y="0"/>
                  </a:moveTo>
                  <a:lnTo>
                    <a:pt x="66675" y="0"/>
                  </a:lnTo>
                </a:path>
                <a:path w="180975" h="47625">
                  <a:moveTo>
                    <a:pt x="114300" y="0"/>
                  </a:moveTo>
                  <a:lnTo>
                    <a:pt x="180975" y="0"/>
                  </a:lnTo>
                </a:path>
                <a:path w="180975" h="47625">
                  <a:moveTo>
                    <a:pt x="0" y="9525"/>
                  </a:moveTo>
                  <a:lnTo>
                    <a:pt x="66675" y="9525"/>
                  </a:lnTo>
                </a:path>
                <a:path w="180975" h="47625">
                  <a:moveTo>
                    <a:pt x="76200" y="9525"/>
                  </a:moveTo>
                  <a:lnTo>
                    <a:pt x="104775" y="9525"/>
                  </a:lnTo>
                </a:path>
                <a:path w="180975" h="47625">
                  <a:moveTo>
                    <a:pt x="114300" y="9525"/>
                  </a:moveTo>
                  <a:lnTo>
                    <a:pt x="180975" y="9525"/>
                  </a:lnTo>
                </a:path>
                <a:path w="180975" h="47625">
                  <a:moveTo>
                    <a:pt x="76200" y="19050"/>
                  </a:moveTo>
                  <a:lnTo>
                    <a:pt x="104775" y="19050"/>
                  </a:lnTo>
                </a:path>
                <a:path w="180975" h="47625">
                  <a:moveTo>
                    <a:pt x="0" y="28575"/>
                  </a:moveTo>
                  <a:lnTo>
                    <a:pt x="66675" y="28575"/>
                  </a:lnTo>
                </a:path>
                <a:path w="180975" h="47625">
                  <a:moveTo>
                    <a:pt x="76200" y="28575"/>
                  </a:moveTo>
                  <a:lnTo>
                    <a:pt x="104775" y="28575"/>
                  </a:lnTo>
                </a:path>
                <a:path w="180975" h="47625">
                  <a:moveTo>
                    <a:pt x="114300" y="28575"/>
                  </a:moveTo>
                  <a:lnTo>
                    <a:pt x="180975" y="28575"/>
                  </a:lnTo>
                </a:path>
                <a:path w="180975" h="47625">
                  <a:moveTo>
                    <a:pt x="0" y="38100"/>
                  </a:moveTo>
                  <a:lnTo>
                    <a:pt x="66675" y="38100"/>
                  </a:lnTo>
                </a:path>
                <a:path w="180975" h="47625">
                  <a:moveTo>
                    <a:pt x="114300" y="38100"/>
                  </a:moveTo>
                  <a:lnTo>
                    <a:pt x="180975" y="38100"/>
                  </a:lnTo>
                </a:path>
                <a:path w="180975" h="47625">
                  <a:moveTo>
                    <a:pt x="9525" y="47625"/>
                  </a:moveTo>
                  <a:lnTo>
                    <a:pt x="85725" y="47625"/>
                  </a:lnTo>
                </a:path>
                <a:path w="180975" h="47625">
                  <a:moveTo>
                    <a:pt x="95250" y="47625"/>
                  </a:moveTo>
                  <a:lnTo>
                    <a:pt x="171450" y="47625"/>
                  </a:lnTo>
                </a:path>
              </a:pathLst>
            </a:custGeom>
            <a:ln w="9525">
              <a:solidFill>
                <a:srgbClr val="CD6200"/>
              </a:solidFill>
            </a:ln>
          </p:spPr>
          <p:txBody>
            <a:bodyPr wrap="square" lIns="0" tIns="0" rIns="0" bIns="0" rtlCol="0"/>
            <a:lstStyle/>
            <a:p>
              <a:endParaRPr smtClean="0">
                <a:solidFill>
                  <a:prstClr val="black"/>
                </a:solidFill>
              </a:endParaRPr>
            </a:p>
          </p:txBody>
        </p:sp>
        <p:sp>
          <p:nvSpPr>
            <p:cNvPr id="38" name="object 38"/>
            <p:cNvSpPr/>
            <p:nvPr/>
          </p:nvSpPr>
          <p:spPr>
            <a:xfrm>
              <a:off x="819150" y="5720556"/>
              <a:ext cx="161925" cy="0"/>
            </a:xfrm>
            <a:custGeom>
              <a:avLst/>
              <a:gdLst/>
              <a:ahLst/>
              <a:cxnLst/>
              <a:rect l="l" t="t" r="r" b="b"/>
              <a:pathLst>
                <a:path w="161925">
                  <a:moveTo>
                    <a:pt x="0" y="0"/>
                  </a:moveTo>
                  <a:lnTo>
                    <a:pt x="76200" y="0"/>
                  </a:lnTo>
                </a:path>
                <a:path w="161925">
                  <a:moveTo>
                    <a:pt x="85725" y="0"/>
                  </a:moveTo>
                  <a:lnTo>
                    <a:pt x="1619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9" name="object 39"/>
            <p:cNvSpPr/>
            <p:nvPr/>
          </p:nvSpPr>
          <p:spPr>
            <a:xfrm>
              <a:off x="828675" y="5734843"/>
              <a:ext cx="142875" cy="28575"/>
            </a:xfrm>
            <a:custGeom>
              <a:avLst/>
              <a:gdLst/>
              <a:ahLst/>
              <a:cxnLst/>
              <a:rect l="l" t="t" r="r" b="b"/>
              <a:pathLst>
                <a:path w="142875" h="28575">
                  <a:moveTo>
                    <a:pt x="0" y="0"/>
                  </a:moveTo>
                  <a:lnTo>
                    <a:pt x="66675" y="0"/>
                  </a:lnTo>
                </a:path>
                <a:path w="142875" h="28575">
                  <a:moveTo>
                    <a:pt x="76200" y="0"/>
                  </a:moveTo>
                  <a:lnTo>
                    <a:pt x="142875" y="0"/>
                  </a:lnTo>
                </a:path>
                <a:path w="142875" h="28575">
                  <a:moveTo>
                    <a:pt x="9525" y="9525"/>
                  </a:moveTo>
                  <a:lnTo>
                    <a:pt x="66675" y="9525"/>
                  </a:lnTo>
                </a:path>
                <a:path w="142875" h="28575">
                  <a:moveTo>
                    <a:pt x="76200" y="9525"/>
                  </a:moveTo>
                  <a:lnTo>
                    <a:pt x="133350" y="9525"/>
                  </a:lnTo>
                </a:path>
                <a:path w="142875" h="28575">
                  <a:moveTo>
                    <a:pt x="19050" y="19050"/>
                  </a:moveTo>
                  <a:lnTo>
                    <a:pt x="66675" y="19050"/>
                  </a:lnTo>
                </a:path>
                <a:path w="142875" h="28575">
                  <a:moveTo>
                    <a:pt x="76200" y="19050"/>
                  </a:moveTo>
                  <a:lnTo>
                    <a:pt x="123825" y="19050"/>
                  </a:lnTo>
                </a:path>
                <a:path w="142875" h="28575">
                  <a:moveTo>
                    <a:pt x="47625" y="28575"/>
                  </a:moveTo>
                  <a:lnTo>
                    <a:pt x="66675" y="28575"/>
                  </a:lnTo>
                </a:path>
                <a:path w="142875" h="28575">
                  <a:moveTo>
                    <a:pt x="76200" y="28575"/>
                  </a:moveTo>
                  <a:lnTo>
                    <a:pt x="95250" y="28575"/>
                  </a:lnTo>
                </a:path>
              </a:pathLst>
            </a:custGeom>
            <a:ln w="9525">
              <a:solidFill>
                <a:srgbClr val="CD6200"/>
              </a:solidFill>
            </a:ln>
          </p:spPr>
          <p:txBody>
            <a:bodyPr wrap="square" lIns="0" tIns="0" rIns="0" bIns="0" rtlCol="0"/>
            <a:lstStyle/>
            <a:p>
              <a:endParaRPr smtClean="0">
                <a:solidFill>
                  <a:prstClr val="black"/>
                </a:solidFill>
              </a:endParaRPr>
            </a:p>
          </p:txBody>
        </p:sp>
      </p:grpSp>
    </p:spTree>
    <p:extLst>
      <p:ext uri="{BB962C8B-B14F-4D97-AF65-F5344CB8AC3E}">
        <p14:creationId xmlns:p14="http://schemas.microsoft.com/office/powerpoint/2010/main" val="4114523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203" y="1134805"/>
            <a:ext cx="4863465" cy="699123"/>
          </a:xfrm>
          <a:prstGeom prst="rect">
            <a:avLst/>
          </a:prstGeom>
        </p:spPr>
        <p:txBody>
          <a:bodyPr vert="horz" wrap="square" lIns="0" tIns="15875" rIns="0" bIns="0" rtlCol="0">
            <a:spAutoFit/>
          </a:bodyPr>
          <a:lstStyle/>
          <a:p>
            <a:pPr marL="12700">
              <a:lnSpc>
                <a:spcPct val="100000"/>
              </a:lnSpc>
              <a:spcBef>
                <a:spcPts val="125"/>
              </a:spcBef>
            </a:pPr>
            <a:r>
              <a:rPr dirty="0"/>
              <a:t>Searching</a:t>
            </a:r>
            <a:r>
              <a:rPr spc="-50" dirty="0"/>
              <a:t> </a:t>
            </a:r>
            <a:r>
              <a:rPr dirty="0"/>
              <a:t>Guidelines</a:t>
            </a:r>
          </a:p>
        </p:txBody>
      </p:sp>
      <p:grpSp>
        <p:nvGrpSpPr>
          <p:cNvPr id="3" name="object 3"/>
          <p:cNvGrpSpPr/>
          <p:nvPr/>
        </p:nvGrpSpPr>
        <p:grpSpPr>
          <a:xfrm>
            <a:off x="809625" y="2270405"/>
            <a:ext cx="152400" cy="152259"/>
            <a:chOff x="809625" y="2272506"/>
            <a:chExt cx="152400" cy="152400"/>
          </a:xfrm>
        </p:grpSpPr>
        <p:sp>
          <p:nvSpPr>
            <p:cNvPr id="4" name="object 4"/>
            <p:cNvSpPr/>
            <p:nvPr/>
          </p:nvSpPr>
          <p:spPr>
            <a:xfrm>
              <a:off x="809625" y="2272506"/>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5" name="object 5"/>
            <p:cNvSpPr/>
            <p:nvPr/>
          </p:nvSpPr>
          <p:spPr>
            <a:xfrm>
              <a:off x="809625" y="234394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6" name="object 6"/>
            <p:cNvSpPr/>
            <p:nvPr/>
          </p:nvSpPr>
          <p:spPr>
            <a:xfrm>
              <a:off x="876300" y="234394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7" name="object 7"/>
            <p:cNvSpPr/>
            <p:nvPr/>
          </p:nvSpPr>
          <p:spPr>
            <a:xfrm>
              <a:off x="914400" y="234394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8" name="object 8"/>
            <p:cNvSpPr/>
            <p:nvPr/>
          </p:nvSpPr>
          <p:spPr>
            <a:xfrm>
              <a:off x="809625" y="2353468"/>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9" name="object 9"/>
            <p:cNvSpPr/>
            <p:nvPr/>
          </p:nvSpPr>
          <p:spPr>
            <a:xfrm>
              <a:off x="876300" y="235346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10" name="object 10"/>
            <p:cNvSpPr/>
            <p:nvPr/>
          </p:nvSpPr>
          <p:spPr>
            <a:xfrm>
              <a:off x="809625" y="2348706"/>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11" name="object 11"/>
          <p:cNvGrpSpPr/>
          <p:nvPr/>
        </p:nvGrpSpPr>
        <p:grpSpPr>
          <a:xfrm>
            <a:off x="809625" y="2641535"/>
            <a:ext cx="152400" cy="152259"/>
            <a:chOff x="809625" y="2643981"/>
            <a:chExt cx="152400" cy="152400"/>
          </a:xfrm>
        </p:grpSpPr>
        <p:sp>
          <p:nvSpPr>
            <p:cNvPr id="12" name="object 12"/>
            <p:cNvSpPr/>
            <p:nvPr/>
          </p:nvSpPr>
          <p:spPr>
            <a:xfrm>
              <a:off x="809625" y="2643981"/>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13" name="object 13"/>
            <p:cNvSpPr/>
            <p:nvPr/>
          </p:nvSpPr>
          <p:spPr>
            <a:xfrm>
              <a:off x="809625" y="271541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14" name="object 14"/>
            <p:cNvSpPr/>
            <p:nvPr/>
          </p:nvSpPr>
          <p:spPr>
            <a:xfrm>
              <a:off x="876300" y="271541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15" name="object 15"/>
            <p:cNvSpPr/>
            <p:nvPr/>
          </p:nvSpPr>
          <p:spPr>
            <a:xfrm>
              <a:off x="914400" y="271541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16" name="object 16"/>
            <p:cNvSpPr/>
            <p:nvPr/>
          </p:nvSpPr>
          <p:spPr>
            <a:xfrm>
              <a:off x="809625" y="2724943"/>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17" name="object 17"/>
            <p:cNvSpPr/>
            <p:nvPr/>
          </p:nvSpPr>
          <p:spPr>
            <a:xfrm>
              <a:off x="876300" y="272494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18" name="object 18"/>
            <p:cNvSpPr/>
            <p:nvPr/>
          </p:nvSpPr>
          <p:spPr>
            <a:xfrm>
              <a:off x="809625" y="2720181"/>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19" name="object 19"/>
          <p:cNvGrpSpPr/>
          <p:nvPr/>
        </p:nvGrpSpPr>
        <p:grpSpPr>
          <a:xfrm>
            <a:off x="809625" y="3003150"/>
            <a:ext cx="152400" cy="152259"/>
            <a:chOff x="809625" y="3005931"/>
            <a:chExt cx="152400" cy="152400"/>
          </a:xfrm>
        </p:grpSpPr>
        <p:sp>
          <p:nvSpPr>
            <p:cNvPr id="20" name="object 20"/>
            <p:cNvSpPr/>
            <p:nvPr/>
          </p:nvSpPr>
          <p:spPr>
            <a:xfrm>
              <a:off x="809625" y="3005931"/>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21" name="object 21"/>
            <p:cNvSpPr/>
            <p:nvPr/>
          </p:nvSpPr>
          <p:spPr>
            <a:xfrm>
              <a:off x="809625" y="307736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22" name="object 22"/>
            <p:cNvSpPr/>
            <p:nvPr/>
          </p:nvSpPr>
          <p:spPr>
            <a:xfrm>
              <a:off x="876300" y="307736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23" name="object 23"/>
            <p:cNvSpPr/>
            <p:nvPr/>
          </p:nvSpPr>
          <p:spPr>
            <a:xfrm>
              <a:off x="914400" y="307736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24" name="object 24"/>
            <p:cNvSpPr/>
            <p:nvPr/>
          </p:nvSpPr>
          <p:spPr>
            <a:xfrm>
              <a:off x="809625" y="3086893"/>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25" name="object 25"/>
            <p:cNvSpPr/>
            <p:nvPr/>
          </p:nvSpPr>
          <p:spPr>
            <a:xfrm>
              <a:off x="876300" y="308689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26" name="object 26"/>
            <p:cNvSpPr/>
            <p:nvPr/>
          </p:nvSpPr>
          <p:spPr>
            <a:xfrm>
              <a:off x="809625" y="3082131"/>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27" name="object 27"/>
          <p:cNvGrpSpPr/>
          <p:nvPr/>
        </p:nvGrpSpPr>
        <p:grpSpPr>
          <a:xfrm>
            <a:off x="809625" y="3364765"/>
            <a:ext cx="152400" cy="152259"/>
            <a:chOff x="809625" y="3367881"/>
            <a:chExt cx="152400" cy="152400"/>
          </a:xfrm>
        </p:grpSpPr>
        <p:sp>
          <p:nvSpPr>
            <p:cNvPr id="28" name="object 28"/>
            <p:cNvSpPr/>
            <p:nvPr/>
          </p:nvSpPr>
          <p:spPr>
            <a:xfrm>
              <a:off x="809625" y="3367881"/>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29" name="object 29"/>
            <p:cNvSpPr/>
            <p:nvPr/>
          </p:nvSpPr>
          <p:spPr>
            <a:xfrm>
              <a:off x="809625" y="343931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30" name="object 30"/>
            <p:cNvSpPr/>
            <p:nvPr/>
          </p:nvSpPr>
          <p:spPr>
            <a:xfrm>
              <a:off x="876300" y="343931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31" name="object 31"/>
            <p:cNvSpPr/>
            <p:nvPr/>
          </p:nvSpPr>
          <p:spPr>
            <a:xfrm>
              <a:off x="914400" y="343931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32" name="object 32"/>
            <p:cNvSpPr/>
            <p:nvPr/>
          </p:nvSpPr>
          <p:spPr>
            <a:xfrm>
              <a:off x="809625" y="3448843"/>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33" name="object 33"/>
            <p:cNvSpPr/>
            <p:nvPr/>
          </p:nvSpPr>
          <p:spPr>
            <a:xfrm>
              <a:off x="876300" y="344884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34" name="object 34"/>
            <p:cNvSpPr/>
            <p:nvPr/>
          </p:nvSpPr>
          <p:spPr>
            <a:xfrm>
              <a:off x="809625" y="3444081"/>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35" name="object 35"/>
          <p:cNvGrpSpPr/>
          <p:nvPr/>
        </p:nvGrpSpPr>
        <p:grpSpPr>
          <a:xfrm>
            <a:off x="809625" y="4097512"/>
            <a:ext cx="152400" cy="152259"/>
            <a:chOff x="809625" y="4101306"/>
            <a:chExt cx="152400" cy="152400"/>
          </a:xfrm>
        </p:grpSpPr>
        <p:sp>
          <p:nvSpPr>
            <p:cNvPr id="36" name="object 36"/>
            <p:cNvSpPr/>
            <p:nvPr/>
          </p:nvSpPr>
          <p:spPr>
            <a:xfrm>
              <a:off x="809625" y="4101306"/>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37" name="object 37"/>
            <p:cNvSpPr/>
            <p:nvPr/>
          </p:nvSpPr>
          <p:spPr>
            <a:xfrm>
              <a:off x="809625" y="417274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38" name="object 38"/>
            <p:cNvSpPr/>
            <p:nvPr/>
          </p:nvSpPr>
          <p:spPr>
            <a:xfrm>
              <a:off x="876300" y="417274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39" name="object 39"/>
            <p:cNvSpPr/>
            <p:nvPr/>
          </p:nvSpPr>
          <p:spPr>
            <a:xfrm>
              <a:off x="914400" y="417274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40" name="object 40"/>
            <p:cNvSpPr/>
            <p:nvPr/>
          </p:nvSpPr>
          <p:spPr>
            <a:xfrm>
              <a:off x="809625" y="4182268"/>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41" name="object 41"/>
            <p:cNvSpPr/>
            <p:nvPr/>
          </p:nvSpPr>
          <p:spPr>
            <a:xfrm>
              <a:off x="876300" y="418226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42" name="object 42"/>
            <p:cNvSpPr/>
            <p:nvPr/>
          </p:nvSpPr>
          <p:spPr>
            <a:xfrm>
              <a:off x="809625" y="4177506"/>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43" name="object 43"/>
          <p:cNvGrpSpPr/>
          <p:nvPr/>
        </p:nvGrpSpPr>
        <p:grpSpPr>
          <a:xfrm>
            <a:off x="809625" y="4459127"/>
            <a:ext cx="152400" cy="152259"/>
            <a:chOff x="809625" y="4463256"/>
            <a:chExt cx="152400" cy="152400"/>
          </a:xfrm>
        </p:grpSpPr>
        <p:sp>
          <p:nvSpPr>
            <p:cNvPr id="44" name="object 44"/>
            <p:cNvSpPr/>
            <p:nvPr/>
          </p:nvSpPr>
          <p:spPr>
            <a:xfrm>
              <a:off x="809625" y="4463256"/>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45" name="object 45"/>
            <p:cNvSpPr/>
            <p:nvPr/>
          </p:nvSpPr>
          <p:spPr>
            <a:xfrm>
              <a:off x="809625" y="453469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46" name="object 46"/>
            <p:cNvSpPr/>
            <p:nvPr/>
          </p:nvSpPr>
          <p:spPr>
            <a:xfrm>
              <a:off x="876300" y="453469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47" name="object 47"/>
            <p:cNvSpPr/>
            <p:nvPr/>
          </p:nvSpPr>
          <p:spPr>
            <a:xfrm>
              <a:off x="914400" y="4534693"/>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48" name="object 48"/>
            <p:cNvSpPr/>
            <p:nvPr/>
          </p:nvSpPr>
          <p:spPr>
            <a:xfrm>
              <a:off x="809625" y="4544218"/>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49" name="object 49"/>
            <p:cNvSpPr/>
            <p:nvPr/>
          </p:nvSpPr>
          <p:spPr>
            <a:xfrm>
              <a:off x="876300" y="454421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50" name="object 50"/>
            <p:cNvSpPr/>
            <p:nvPr/>
          </p:nvSpPr>
          <p:spPr>
            <a:xfrm>
              <a:off x="809625" y="4539456"/>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grpSp>
        <p:nvGrpSpPr>
          <p:cNvPr id="51" name="object 51"/>
          <p:cNvGrpSpPr/>
          <p:nvPr/>
        </p:nvGrpSpPr>
        <p:grpSpPr>
          <a:xfrm>
            <a:off x="809625" y="5134778"/>
            <a:ext cx="152400" cy="152259"/>
            <a:chOff x="809625" y="5139531"/>
            <a:chExt cx="152400" cy="152400"/>
          </a:xfrm>
        </p:grpSpPr>
        <p:sp>
          <p:nvSpPr>
            <p:cNvPr id="52" name="object 52"/>
            <p:cNvSpPr/>
            <p:nvPr/>
          </p:nvSpPr>
          <p:spPr>
            <a:xfrm>
              <a:off x="809625" y="5139531"/>
              <a:ext cx="152400" cy="66675"/>
            </a:xfrm>
            <a:prstGeom prst="rect">
              <a:avLst/>
            </a:prstGeom>
            <a:blipFill>
              <a:blip r:embed="rId2" cstate="print"/>
              <a:stretch>
                <a:fillRect/>
              </a:stretch>
            </a:blipFill>
          </p:spPr>
          <p:txBody>
            <a:bodyPr wrap="square" lIns="0" tIns="0" rIns="0" bIns="0" rtlCol="0"/>
            <a:lstStyle/>
            <a:p>
              <a:endParaRPr smtClean="0">
                <a:solidFill>
                  <a:prstClr val="black"/>
                </a:solidFill>
              </a:endParaRPr>
            </a:p>
          </p:txBody>
        </p:sp>
        <p:sp>
          <p:nvSpPr>
            <p:cNvPr id="53" name="object 53"/>
            <p:cNvSpPr/>
            <p:nvPr/>
          </p:nvSpPr>
          <p:spPr>
            <a:xfrm>
              <a:off x="809625" y="521096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54" name="object 54"/>
            <p:cNvSpPr/>
            <p:nvPr/>
          </p:nvSpPr>
          <p:spPr>
            <a:xfrm>
              <a:off x="876300" y="5210968"/>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55" name="object 55"/>
            <p:cNvSpPr/>
            <p:nvPr/>
          </p:nvSpPr>
          <p:spPr>
            <a:xfrm>
              <a:off x="914400" y="5210968"/>
              <a:ext cx="47625" cy="0"/>
            </a:xfrm>
            <a:custGeom>
              <a:avLst/>
              <a:gdLst/>
              <a:ahLst/>
              <a:cxnLst/>
              <a:rect l="l" t="t" r="r" b="b"/>
              <a:pathLst>
                <a:path w="47625">
                  <a:moveTo>
                    <a:pt x="0" y="0"/>
                  </a:moveTo>
                  <a:lnTo>
                    <a:pt x="47625" y="0"/>
                  </a:lnTo>
                </a:path>
              </a:pathLst>
            </a:custGeom>
            <a:ln w="9525">
              <a:solidFill>
                <a:srgbClr val="C78D55"/>
              </a:solidFill>
            </a:ln>
          </p:spPr>
          <p:txBody>
            <a:bodyPr wrap="square" lIns="0" tIns="0" rIns="0" bIns="0" rtlCol="0"/>
            <a:lstStyle/>
            <a:p>
              <a:endParaRPr smtClean="0">
                <a:solidFill>
                  <a:prstClr val="black"/>
                </a:solidFill>
              </a:endParaRPr>
            </a:p>
          </p:txBody>
        </p:sp>
        <p:sp>
          <p:nvSpPr>
            <p:cNvPr id="56" name="object 56"/>
            <p:cNvSpPr/>
            <p:nvPr/>
          </p:nvSpPr>
          <p:spPr>
            <a:xfrm>
              <a:off x="809625" y="5220493"/>
              <a:ext cx="47625" cy="0"/>
            </a:xfrm>
            <a:custGeom>
              <a:avLst/>
              <a:gdLst/>
              <a:ahLst/>
              <a:cxnLst/>
              <a:rect l="l" t="t" r="r" b="b"/>
              <a:pathLst>
                <a:path w="47625">
                  <a:moveTo>
                    <a:pt x="0" y="0"/>
                  </a:moveTo>
                  <a:lnTo>
                    <a:pt x="47625" y="0"/>
                  </a:lnTo>
                </a:path>
              </a:pathLst>
            </a:custGeom>
            <a:ln w="9525">
              <a:solidFill>
                <a:srgbClr val="C69160"/>
              </a:solidFill>
            </a:ln>
          </p:spPr>
          <p:txBody>
            <a:bodyPr wrap="square" lIns="0" tIns="0" rIns="0" bIns="0" rtlCol="0"/>
            <a:lstStyle/>
            <a:p>
              <a:endParaRPr smtClean="0">
                <a:solidFill>
                  <a:prstClr val="black"/>
                </a:solidFill>
              </a:endParaRPr>
            </a:p>
          </p:txBody>
        </p:sp>
        <p:sp>
          <p:nvSpPr>
            <p:cNvPr id="57" name="object 57"/>
            <p:cNvSpPr/>
            <p:nvPr/>
          </p:nvSpPr>
          <p:spPr>
            <a:xfrm>
              <a:off x="876300" y="5220493"/>
              <a:ext cx="19050" cy="0"/>
            </a:xfrm>
            <a:custGeom>
              <a:avLst/>
              <a:gdLst/>
              <a:ahLst/>
              <a:cxnLst/>
              <a:rect l="l" t="t" r="r" b="b"/>
              <a:pathLst>
                <a:path w="19050">
                  <a:moveTo>
                    <a:pt x="0" y="0"/>
                  </a:moveTo>
                  <a:lnTo>
                    <a:pt x="190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58" name="object 58"/>
            <p:cNvSpPr/>
            <p:nvPr/>
          </p:nvSpPr>
          <p:spPr>
            <a:xfrm>
              <a:off x="809625" y="5215731"/>
              <a:ext cx="152400" cy="76200"/>
            </a:xfrm>
            <a:prstGeom prst="rect">
              <a:avLst/>
            </a:prstGeom>
            <a:blipFill>
              <a:blip r:embed="rId3" cstate="print"/>
              <a:stretch>
                <a:fillRect/>
              </a:stretch>
            </a:blipFill>
          </p:spPr>
          <p:txBody>
            <a:bodyPr wrap="square" lIns="0" tIns="0" rIns="0" bIns="0" rtlCol="0"/>
            <a:lstStyle/>
            <a:p>
              <a:endParaRPr smtClean="0">
                <a:solidFill>
                  <a:prstClr val="black"/>
                </a:solidFill>
              </a:endParaRPr>
            </a:p>
          </p:txBody>
        </p:sp>
      </p:grpSp>
      <p:sp>
        <p:nvSpPr>
          <p:cNvPr id="59" name="object 59"/>
          <p:cNvSpPr txBox="1"/>
          <p:nvPr/>
        </p:nvSpPr>
        <p:spPr>
          <a:xfrm>
            <a:off x="768350" y="2109264"/>
            <a:ext cx="7246620" cy="3869917"/>
          </a:xfrm>
          <a:prstGeom prst="rect">
            <a:avLst/>
          </a:prstGeom>
        </p:spPr>
        <p:txBody>
          <a:bodyPr vert="horz" wrap="square" lIns="0" tIns="78740" rIns="0" bIns="0" rtlCol="0">
            <a:spAutoFit/>
          </a:bodyPr>
          <a:lstStyle/>
          <a:p>
            <a:pPr marL="355600">
              <a:spcBef>
                <a:spcPts val="620"/>
              </a:spcBef>
            </a:pPr>
            <a:r>
              <a:rPr sz="2000" dirty="0">
                <a:solidFill>
                  <a:prstClr val="black"/>
                </a:solidFill>
                <a:latin typeface="Tahoma"/>
                <a:cs typeface="Tahoma"/>
              </a:rPr>
              <a:t>Specify </a:t>
            </a:r>
            <a:r>
              <a:rPr sz="2000" spc="5" dirty="0">
                <a:solidFill>
                  <a:prstClr val="black"/>
                </a:solidFill>
                <a:latin typeface="Tahoma"/>
                <a:cs typeface="Tahoma"/>
              </a:rPr>
              <a:t>the words </a:t>
            </a:r>
            <a:r>
              <a:rPr sz="2000" dirty="0">
                <a:solidFill>
                  <a:prstClr val="black"/>
                </a:solidFill>
                <a:latin typeface="Tahoma"/>
                <a:cs typeface="Tahoma"/>
              </a:rPr>
              <a:t>clearly (+,</a:t>
            </a:r>
            <a:r>
              <a:rPr sz="2000" spc="-185" dirty="0">
                <a:solidFill>
                  <a:prstClr val="black"/>
                </a:solidFill>
                <a:latin typeface="Tahoma"/>
                <a:cs typeface="Tahoma"/>
              </a:rPr>
              <a:t> </a:t>
            </a:r>
            <a:r>
              <a:rPr sz="2000" spc="15" dirty="0">
                <a:solidFill>
                  <a:prstClr val="black"/>
                </a:solidFill>
                <a:latin typeface="Tahoma"/>
                <a:cs typeface="Tahoma"/>
              </a:rPr>
              <a:t>-)</a:t>
            </a:r>
            <a:endParaRPr sz="2000">
              <a:solidFill>
                <a:prstClr val="black"/>
              </a:solidFill>
              <a:latin typeface="Tahoma"/>
              <a:cs typeface="Tahoma"/>
            </a:endParaRPr>
          </a:p>
          <a:p>
            <a:pPr marL="355600" marR="1882775">
              <a:lnSpc>
                <a:spcPct val="118800"/>
              </a:lnSpc>
              <a:spcBef>
                <a:spcPts val="70"/>
              </a:spcBef>
            </a:pPr>
            <a:r>
              <a:rPr sz="2000" spc="5" dirty="0">
                <a:solidFill>
                  <a:prstClr val="black"/>
                </a:solidFill>
                <a:latin typeface="Tahoma"/>
                <a:cs typeface="Tahoma"/>
              </a:rPr>
              <a:t>Use </a:t>
            </a:r>
            <a:r>
              <a:rPr sz="2000" dirty="0">
                <a:solidFill>
                  <a:prstClr val="black"/>
                </a:solidFill>
                <a:latin typeface="Tahoma"/>
                <a:cs typeface="Tahoma"/>
              </a:rPr>
              <a:t>Advanced Search </a:t>
            </a:r>
            <a:r>
              <a:rPr sz="2000" spc="5" dirty="0">
                <a:solidFill>
                  <a:prstClr val="black"/>
                </a:solidFill>
                <a:latin typeface="Tahoma"/>
                <a:cs typeface="Tahoma"/>
              </a:rPr>
              <a:t>when </a:t>
            </a:r>
            <a:r>
              <a:rPr sz="2000" dirty="0">
                <a:solidFill>
                  <a:prstClr val="black"/>
                </a:solidFill>
                <a:latin typeface="Tahoma"/>
                <a:cs typeface="Tahoma"/>
              </a:rPr>
              <a:t>necessary  Provide </a:t>
            </a:r>
            <a:r>
              <a:rPr sz="2000" spc="5" dirty="0">
                <a:solidFill>
                  <a:prstClr val="black"/>
                </a:solidFill>
                <a:latin typeface="Tahoma"/>
                <a:cs typeface="Tahoma"/>
              </a:rPr>
              <a:t>as many </a:t>
            </a:r>
            <a:r>
              <a:rPr sz="2000" dirty="0">
                <a:solidFill>
                  <a:prstClr val="black"/>
                </a:solidFill>
                <a:latin typeface="Tahoma"/>
                <a:cs typeface="Tahoma"/>
              </a:rPr>
              <a:t>particular terms </a:t>
            </a:r>
            <a:r>
              <a:rPr sz="2000" spc="5" dirty="0">
                <a:solidFill>
                  <a:prstClr val="black"/>
                </a:solidFill>
                <a:latin typeface="Tahoma"/>
                <a:cs typeface="Tahoma"/>
              </a:rPr>
              <a:t>as</a:t>
            </a:r>
            <a:r>
              <a:rPr sz="2000" spc="-240" dirty="0">
                <a:solidFill>
                  <a:prstClr val="black"/>
                </a:solidFill>
                <a:latin typeface="Tahoma"/>
                <a:cs typeface="Tahoma"/>
              </a:rPr>
              <a:t> </a:t>
            </a:r>
            <a:r>
              <a:rPr sz="2000" dirty="0">
                <a:solidFill>
                  <a:prstClr val="black"/>
                </a:solidFill>
                <a:latin typeface="Tahoma"/>
                <a:cs typeface="Tahoma"/>
              </a:rPr>
              <a:t>possible</a:t>
            </a:r>
            <a:endParaRPr sz="2000">
              <a:solidFill>
                <a:prstClr val="black"/>
              </a:solidFill>
              <a:latin typeface="Tahoma"/>
              <a:cs typeface="Tahoma"/>
            </a:endParaRPr>
          </a:p>
          <a:p>
            <a:pPr marL="12700" marR="482600" indent="342900">
              <a:lnSpc>
                <a:spcPts val="2930"/>
              </a:lnSpc>
              <a:spcBef>
                <a:spcPts val="110"/>
              </a:spcBef>
            </a:pPr>
            <a:r>
              <a:rPr sz="2000" dirty="0">
                <a:solidFill>
                  <a:prstClr val="black"/>
                </a:solidFill>
                <a:latin typeface="Tahoma"/>
                <a:cs typeface="Tahoma"/>
              </a:rPr>
              <a:t>If looking for </a:t>
            </a:r>
            <a:r>
              <a:rPr sz="2000" spc="10" dirty="0">
                <a:solidFill>
                  <a:prstClr val="black"/>
                </a:solidFill>
                <a:latin typeface="Tahoma"/>
                <a:cs typeface="Tahoma"/>
              </a:rPr>
              <a:t>a </a:t>
            </a:r>
            <a:r>
              <a:rPr sz="2000" dirty="0">
                <a:solidFill>
                  <a:prstClr val="black"/>
                </a:solidFill>
                <a:latin typeface="Tahoma"/>
                <a:cs typeface="Tahoma"/>
              </a:rPr>
              <a:t>company, institution, </a:t>
            </a:r>
            <a:r>
              <a:rPr sz="2000" spc="5" dirty="0">
                <a:solidFill>
                  <a:prstClr val="black"/>
                </a:solidFill>
                <a:latin typeface="Tahoma"/>
                <a:cs typeface="Tahoma"/>
              </a:rPr>
              <a:t>or </a:t>
            </a:r>
            <a:r>
              <a:rPr sz="2000" dirty="0">
                <a:solidFill>
                  <a:prstClr val="black"/>
                </a:solidFill>
                <a:latin typeface="Tahoma"/>
                <a:cs typeface="Tahoma"/>
              </a:rPr>
              <a:t>organization,</a:t>
            </a:r>
            <a:r>
              <a:rPr sz="2000" spc="-270" dirty="0">
                <a:solidFill>
                  <a:prstClr val="black"/>
                </a:solidFill>
                <a:latin typeface="Tahoma"/>
                <a:cs typeface="Tahoma"/>
              </a:rPr>
              <a:t> </a:t>
            </a:r>
            <a:r>
              <a:rPr sz="2000" spc="-5" dirty="0">
                <a:solidFill>
                  <a:prstClr val="black"/>
                </a:solidFill>
                <a:latin typeface="Tahoma"/>
                <a:cs typeface="Tahoma"/>
              </a:rPr>
              <a:t>try:  </a:t>
            </a:r>
            <a:r>
              <a:rPr sz="2000" spc="15" dirty="0">
                <a:solidFill>
                  <a:prstClr val="black"/>
                </a:solidFill>
                <a:latin typeface="Tahoma"/>
                <a:cs typeface="Tahoma"/>
              </a:rPr>
              <a:t>www.</a:t>
            </a:r>
            <a:r>
              <a:rPr sz="2000" i="1" spc="15" dirty="0">
                <a:solidFill>
                  <a:prstClr val="black"/>
                </a:solidFill>
                <a:latin typeface="Tahoma"/>
                <a:cs typeface="Tahoma"/>
              </a:rPr>
              <a:t>name </a:t>
            </a:r>
            <a:r>
              <a:rPr sz="2000" spc="-5" dirty="0">
                <a:solidFill>
                  <a:prstClr val="black"/>
                </a:solidFill>
                <a:latin typeface="Tahoma"/>
                <a:cs typeface="Tahoma"/>
              </a:rPr>
              <a:t>[.com </a:t>
            </a:r>
            <a:r>
              <a:rPr sz="2000" spc="5" dirty="0">
                <a:solidFill>
                  <a:prstClr val="black"/>
                </a:solidFill>
                <a:latin typeface="Tahoma"/>
                <a:cs typeface="Tahoma"/>
              </a:rPr>
              <a:t>| </a:t>
            </a:r>
            <a:r>
              <a:rPr sz="2000" dirty="0">
                <a:solidFill>
                  <a:prstClr val="black"/>
                </a:solidFill>
                <a:latin typeface="Tahoma"/>
                <a:cs typeface="Tahoma"/>
              </a:rPr>
              <a:t>.edu </a:t>
            </a:r>
            <a:r>
              <a:rPr sz="2000" spc="5" dirty="0">
                <a:solidFill>
                  <a:prstClr val="black"/>
                </a:solidFill>
                <a:latin typeface="Tahoma"/>
                <a:cs typeface="Tahoma"/>
              </a:rPr>
              <a:t>| .org | .gov | </a:t>
            </a:r>
            <a:r>
              <a:rPr sz="2000" i="1" spc="5" dirty="0">
                <a:solidFill>
                  <a:prstClr val="black"/>
                </a:solidFill>
                <a:latin typeface="Tahoma"/>
                <a:cs typeface="Tahoma"/>
              </a:rPr>
              <a:t>country</a:t>
            </a:r>
            <a:r>
              <a:rPr sz="2000" i="1" spc="-445" dirty="0">
                <a:solidFill>
                  <a:prstClr val="black"/>
                </a:solidFill>
                <a:latin typeface="Tahoma"/>
                <a:cs typeface="Tahoma"/>
              </a:rPr>
              <a:t> </a:t>
            </a:r>
            <a:r>
              <a:rPr sz="2000" i="1" spc="5" dirty="0">
                <a:solidFill>
                  <a:prstClr val="black"/>
                </a:solidFill>
                <a:latin typeface="Tahoma"/>
                <a:cs typeface="Tahoma"/>
              </a:rPr>
              <a:t>code</a:t>
            </a:r>
            <a:r>
              <a:rPr sz="2000" spc="5" dirty="0">
                <a:solidFill>
                  <a:prstClr val="black"/>
                </a:solidFill>
                <a:latin typeface="Tahoma"/>
                <a:cs typeface="Tahoma"/>
              </a:rPr>
              <a:t>]</a:t>
            </a:r>
            <a:endParaRPr sz="2000">
              <a:solidFill>
                <a:prstClr val="black"/>
              </a:solidFill>
              <a:latin typeface="Tahoma"/>
              <a:cs typeface="Tahoma"/>
            </a:endParaRPr>
          </a:p>
          <a:p>
            <a:pPr marL="355600">
              <a:spcBef>
                <a:spcPts val="254"/>
              </a:spcBef>
            </a:pPr>
            <a:r>
              <a:rPr sz="2000" spc="5" dirty="0">
                <a:solidFill>
                  <a:prstClr val="black"/>
                </a:solidFill>
                <a:latin typeface="Tahoma"/>
                <a:cs typeface="Tahoma"/>
              </a:rPr>
              <a:t>Some </a:t>
            </a:r>
            <a:r>
              <a:rPr sz="2000" dirty="0">
                <a:solidFill>
                  <a:prstClr val="black"/>
                </a:solidFill>
                <a:latin typeface="Tahoma"/>
                <a:cs typeface="Tahoma"/>
              </a:rPr>
              <a:t>searching engine specialize in </a:t>
            </a:r>
            <a:r>
              <a:rPr sz="2000" spc="5" dirty="0">
                <a:solidFill>
                  <a:prstClr val="black"/>
                </a:solidFill>
                <a:latin typeface="Tahoma"/>
                <a:cs typeface="Tahoma"/>
              </a:rPr>
              <a:t>some</a:t>
            </a:r>
            <a:r>
              <a:rPr sz="2000" spc="-215" dirty="0">
                <a:solidFill>
                  <a:prstClr val="black"/>
                </a:solidFill>
                <a:latin typeface="Tahoma"/>
                <a:cs typeface="Tahoma"/>
              </a:rPr>
              <a:t> </a:t>
            </a:r>
            <a:r>
              <a:rPr sz="2000" dirty="0">
                <a:solidFill>
                  <a:prstClr val="black"/>
                </a:solidFill>
                <a:latin typeface="Tahoma"/>
                <a:cs typeface="Tahoma"/>
              </a:rPr>
              <a:t>areas</a:t>
            </a:r>
            <a:endParaRPr sz="2000">
              <a:solidFill>
                <a:prstClr val="black"/>
              </a:solidFill>
              <a:latin typeface="Tahoma"/>
              <a:cs typeface="Tahoma"/>
            </a:endParaRPr>
          </a:p>
          <a:p>
            <a:pPr marL="355600" marR="245110">
              <a:spcBef>
                <a:spcPts val="450"/>
              </a:spcBef>
            </a:pPr>
            <a:r>
              <a:rPr sz="2000" dirty="0">
                <a:solidFill>
                  <a:prstClr val="black"/>
                </a:solidFill>
                <a:latin typeface="Tahoma"/>
                <a:cs typeface="Tahoma"/>
              </a:rPr>
              <a:t>If </a:t>
            </a:r>
            <a:r>
              <a:rPr sz="2000" spc="5" dirty="0">
                <a:solidFill>
                  <a:prstClr val="black"/>
                </a:solidFill>
                <a:latin typeface="Tahoma"/>
                <a:cs typeface="Tahoma"/>
              </a:rPr>
              <a:t>the </a:t>
            </a:r>
            <a:r>
              <a:rPr sz="2000" dirty="0">
                <a:solidFill>
                  <a:prstClr val="black"/>
                </a:solidFill>
                <a:latin typeface="Tahoma"/>
                <a:cs typeface="Tahoma"/>
              </a:rPr>
              <a:t>user </a:t>
            </a:r>
            <a:r>
              <a:rPr sz="2000" spc="5" dirty="0">
                <a:solidFill>
                  <a:prstClr val="black"/>
                </a:solidFill>
                <a:latin typeface="Tahoma"/>
                <a:cs typeface="Tahoma"/>
              </a:rPr>
              <a:t>use </a:t>
            </a:r>
            <a:r>
              <a:rPr sz="2000" dirty="0">
                <a:solidFill>
                  <a:prstClr val="black"/>
                </a:solidFill>
                <a:latin typeface="Tahoma"/>
                <a:cs typeface="Tahoma"/>
              </a:rPr>
              <a:t>broad queries, try </a:t>
            </a:r>
            <a:r>
              <a:rPr sz="2000" spc="5" dirty="0">
                <a:solidFill>
                  <a:prstClr val="black"/>
                </a:solidFill>
                <a:latin typeface="Tahoma"/>
                <a:cs typeface="Tahoma"/>
              </a:rPr>
              <a:t>to use </a:t>
            </a:r>
            <a:r>
              <a:rPr sz="2000" spc="10" dirty="0">
                <a:solidFill>
                  <a:prstClr val="black"/>
                </a:solidFill>
                <a:latin typeface="Tahoma"/>
                <a:cs typeface="Tahoma"/>
              </a:rPr>
              <a:t>Web </a:t>
            </a:r>
            <a:r>
              <a:rPr sz="2000" dirty="0">
                <a:solidFill>
                  <a:prstClr val="black"/>
                </a:solidFill>
                <a:latin typeface="Tahoma"/>
                <a:cs typeface="Tahoma"/>
              </a:rPr>
              <a:t>directories</a:t>
            </a:r>
            <a:r>
              <a:rPr sz="2000" spc="-355" dirty="0">
                <a:solidFill>
                  <a:prstClr val="black"/>
                </a:solidFill>
                <a:latin typeface="Tahoma"/>
                <a:cs typeface="Tahoma"/>
              </a:rPr>
              <a:t> </a:t>
            </a:r>
            <a:r>
              <a:rPr sz="2000" spc="5" dirty="0">
                <a:solidFill>
                  <a:prstClr val="black"/>
                </a:solidFill>
                <a:latin typeface="Tahoma"/>
                <a:cs typeface="Tahoma"/>
              </a:rPr>
              <a:t>as  </a:t>
            </a:r>
            <a:r>
              <a:rPr sz="2000" spc="-5" dirty="0">
                <a:solidFill>
                  <a:prstClr val="black"/>
                </a:solidFill>
                <a:latin typeface="Tahoma"/>
                <a:cs typeface="Tahoma"/>
              </a:rPr>
              <a:t>starting</a:t>
            </a:r>
            <a:r>
              <a:rPr sz="2000" spc="-40" dirty="0">
                <a:solidFill>
                  <a:prstClr val="black"/>
                </a:solidFill>
                <a:latin typeface="Tahoma"/>
                <a:cs typeface="Tahoma"/>
              </a:rPr>
              <a:t> </a:t>
            </a:r>
            <a:r>
              <a:rPr sz="2000" spc="-5" dirty="0">
                <a:solidFill>
                  <a:prstClr val="black"/>
                </a:solidFill>
                <a:latin typeface="Tahoma"/>
                <a:cs typeface="Tahoma"/>
              </a:rPr>
              <a:t>points</a:t>
            </a:r>
            <a:endParaRPr sz="2000">
              <a:solidFill>
                <a:prstClr val="black"/>
              </a:solidFill>
              <a:latin typeface="Tahoma"/>
              <a:cs typeface="Tahoma"/>
            </a:endParaRPr>
          </a:p>
          <a:p>
            <a:pPr marL="355600" marR="5080">
              <a:spcBef>
                <a:spcPts val="525"/>
              </a:spcBef>
            </a:pPr>
            <a:r>
              <a:rPr sz="2000" spc="5" dirty="0">
                <a:solidFill>
                  <a:prstClr val="black"/>
                </a:solidFill>
                <a:latin typeface="Tahoma"/>
                <a:cs typeface="Tahoma"/>
              </a:rPr>
              <a:t>The </a:t>
            </a:r>
            <a:r>
              <a:rPr sz="2000" dirty="0">
                <a:solidFill>
                  <a:prstClr val="black"/>
                </a:solidFill>
                <a:latin typeface="Tahoma"/>
                <a:cs typeface="Tahoma"/>
              </a:rPr>
              <a:t>user should notice that anyone </a:t>
            </a:r>
            <a:r>
              <a:rPr sz="2000" spc="5" dirty="0">
                <a:solidFill>
                  <a:prstClr val="black"/>
                </a:solidFill>
                <a:latin typeface="Tahoma"/>
                <a:cs typeface="Tahoma"/>
              </a:rPr>
              <a:t>can </a:t>
            </a:r>
            <a:r>
              <a:rPr sz="2000" dirty="0">
                <a:solidFill>
                  <a:prstClr val="black"/>
                </a:solidFill>
                <a:latin typeface="Tahoma"/>
                <a:cs typeface="Tahoma"/>
              </a:rPr>
              <a:t>publish data </a:t>
            </a:r>
            <a:r>
              <a:rPr sz="2000" spc="5" dirty="0">
                <a:solidFill>
                  <a:prstClr val="black"/>
                </a:solidFill>
                <a:latin typeface="Tahoma"/>
                <a:cs typeface="Tahoma"/>
              </a:rPr>
              <a:t>on </a:t>
            </a:r>
            <a:r>
              <a:rPr sz="2000" dirty="0">
                <a:solidFill>
                  <a:prstClr val="black"/>
                </a:solidFill>
                <a:latin typeface="Tahoma"/>
                <a:cs typeface="Tahoma"/>
              </a:rPr>
              <a:t>the  </a:t>
            </a:r>
            <a:r>
              <a:rPr sz="2000" spc="10" dirty="0">
                <a:solidFill>
                  <a:prstClr val="black"/>
                </a:solidFill>
                <a:latin typeface="Tahoma"/>
                <a:cs typeface="Tahoma"/>
              </a:rPr>
              <a:t>Web, </a:t>
            </a:r>
            <a:r>
              <a:rPr sz="2000" spc="5" dirty="0">
                <a:solidFill>
                  <a:prstClr val="black"/>
                </a:solidFill>
                <a:latin typeface="Tahoma"/>
                <a:cs typeface="Tahoma"/>
              </a:rPr>
              <a:t>so </a:t>
            </a:r>
            <a:r>
              <a:rPr sz="2000" dirty="0">
                <a:solidFill>
                  <a:prstClr val="black"/>
                </a:solidFill>
                <a:latin typeface="Tahoma"/>
                <a:cs typeface="Tahoma"/>
              </a:rPr>
              <a:t>information that they </a:t>
            </a:r>
            <a:r>
              <a:rPr sz="2000" spc="5" dirty="0">
                <a:solidFill>
                  <a:prstClr val="black"/>
                </a:solidFill>
                <a:latin typeface="Tahoma"/>
                <a:cs typeface="Tahoma"/>
              </a:rPr>
              <a:t>get from search engines</a:t>
            </a:r>
            <a:r>
              <a:rPr sz="2000" spc="-360" dirty="0">
                <a:solidFill>
                  <a:prstClr val="black"/>
                </a:solidFill>
                <a:latin typeface="Tahoma"/>
                <a:cs typeface="Tahoma"/>
              </a:rPr>
              <a:t> </a:t>
            </a:r>
            <a:r>
              <a:rPr sz="2000" spc="5" dirty="0">
                <a:solidFill>
                  <a:prstClr val="black"/>
                </a:solidFill>
                <a:latin typeface="Tahoma"/>
                <a:cs typeface="Tahoma"/>
              </a:rPr>
              <a:t>might  not be</a:t>
            </a:r>
            <a:r>
              <a:rPr sz="2000" spc="-80" dirty="0">
                <a:solidFill>
                  <a:prstClr val="black"/>
                </a:solidFill>
                <a:latin typeface="Tahoma"/>
                <a:cs typeface="Tahoma"/>
              </a:rPr>
              <a:t> </a:t>
            </a:r>
            <a:r>
              <a:rPr sz="2000" dirty="0">
                <a:solidFill>
                  <a:prstClr val="black"/>
                </a:solidFill>
                <a:latin typeface="Tahoma"/>
                <a:cs typeface="Tahoma"/>
              </a:rPr>
              <a:t>accurate.</a:t>
            </a:r>
            <a:endParaRPr sz="2000">
              <a:solidFill>
                <a:prstClr val="black"/>
              </a:solidFill>
              <a:latin typeface="Tahoma"/>
              <a:cs typeface="Tahoma"/>
            </a:endParaRPr>
          </a:p>
        </p:txBody>
      </p:sp>
    </p:spTree>
    <p:extLst>
      <p:ext uri="{BB962C8B-B14F-4D97-AF65-F5344CB8AC3E}">
        <p14:creationId xmlns:p14="http://schemas.microsoft.com/office/powerpoint/2010/main" val="3517571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203" y="1134805"/>
            <a:ext cx="5540375" cy="699123"/>
          </a:xfrm>
          <a:prstGeom prst="rect">
            <a:avLst/>
          </a:prstGeom>
        </p:spPr>
        <p:txBody>
          <a:bodyPr vert="horz" wrap="square" lIns="0" tIns="15875" rIns="0" bIns="0" rtlCol="0">
            <a:spAutoFit/>
          </a:bodyPr>
          <a:lstStyle/>
          <a:p>
            <a:pPr marL="12700">
              <a:lnSpc>
                <a:spcPct val="100000"/>
              </a:lnSpc>
              <a:spcBef>
                <a:spcPts val="125"/>
              </a:spcBef>
            </a:pPr>
            <a:r>
              <a:rPr dirty="0"/>
              <a:t>Types of Search</a:t>
            </a:r>
            <a:r>
              <a:rPr spc="-75" dirty="0"/>
              <a:t> </a:t>
            </a:r>
            <a:r>
              <a:rPr dirty="0"/>
              <a:t>Engines</a:t>
            </a:r>
          </a:p>
        </p:txBody>
      </p:sp>
      <p:grpSp>
        <p:nvGrpSpPr>
          <p:cNvPr id="3" name="object 3"/>
          <p:cNvGrpSpPr/>
          <p:nvPr/>
        </p:nvGrpSpPr>
        <p:grpSpPr>
          <a:xfrm>
            <a:off x="809628" y="2337018"/>
            <a:ext cx="238125" cy="237905"/>
            <a:chOff x="809625" y="2339181"/>
            <a:chExt cx="238125" cy="238125"/>
          </a:xfrm>
        </p:grpSpPr>
        <p:sp>
          <p:nvSpPr>
            <p:cNvPr id="4" name="object 4"/>
            <p:cNvSpPr/>
            <p:nvPr/>
          </p:nvSpPr>
          <p:spPr>
            <a:xfrm>
              <a:off x="895350" y="2343943"/>
              <a:ext cx="66675" cy="0"/>
            </a:xfrm>
            <a:custGeom>
              <a:avLst/>
              <a:gdLst/>
              <a:ahLst/>
              <a:cxnLst/>
              <a:rect l="l" t="t" r="r" b="b"/>
              <a:pathLst>
                <a:path w="66675">
                  <a:moveTo>
                    <a:pt x="0" y="0"/>
                  </a:moveTo>
                  <a:lnTo>
                    <a:pt x="28575" y="0"/>
                  </a:lnTo>
                </a:path>
                <a:path w="66675">
                  <a:moveTo>
                    <a:pt x="38100" y="0"/>
                  </a:moveTo>
                  <a:lnTo>
                    <a:pt x="666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5" name="object 5"/>
            <p:cNvSpPr/>
            <p:nvPr/>
          </p:nvSpPr>
          <p:spPr>
            <a:xfrm>
              <a:off x="866775" y="2358231"/>
              <a:ext cx="123825" cy="0"/>
            </a:xfrm>
            <a:custGeom>
              <a:avLst/>
              <a:gdLst/>
              <a:ahLst/>
              <a:cxnLst/>
              <a:rect l="l" t="t" r="r" b="b"/>
              <a:pathLst>
                <a:path w="123825">
                  <a:moveTo>
                    <a:pt x="0" y="0"/>
                  </a:moveTo>
                  <a:lnTo>
                    <a:pt x="57150" y="0"/>
                  </a:lnTo>
                </a:path>
                <a:path w="123825">
                  <a:moveTo>
                    <a:pt x="66675" y="0"/>
                  </a:moveTo>
                  <a:lnTo>
                    <a:pt x="1238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 name="object 6"/>
            <p:cNvSpPr/>
            <p:nvPr/>
          </p:nvSpPr>
          <p:spPr>
            <a:xfrm>
              <a:off x="857250" y="2372518"/>
              <a:ext cx="152400" cy="0"/>
            </a:xfrm>
            <a:custGeom>
              <a:avLst/>
              <a:gdLst/>
              <a:ahLst/>
              <a:cxnLst/>
              <a:rect l="l" t="t" r="r" b="b"/>
              <a:pathLst>
                <a:path w="152400">
                  <a:moveTo>
                    <a:pt x="0" y="0"/>
                  </a:moveTo>
                  <a:lnTo>
                    <a:pt x="66675" y="0"/>
                  </a:lnTo>
                </a:path>
                <a:path w="152400">
                  <a:moveTo>
                    <a:pt x="76200" y="0"/>
                  </a:moveTo>
                  <a:lnTo>
                    <a:pt x="152400" y="0"/>
                  </a:lnTo>
                </a:path>
              </a:pathLst>
            </a:custGeom>
            <a:ln w="9525">
              <a:solidFill>
                <a:srgbClr val="CD6200"/>
              </a:solidFill>
            </a:ln>
          </p:spPr>
          <p:txBody>
            <a:bodyPr wrap="square" lIns="0" tIns="0" rIns="0" bIns="0" rtlCol="0"/>
            <a:lstStyle/>
            <a:p>
              <a:endParaRPr smtClean="0">
                <a:solidFill>
                  <a:prstClr val="black"/>
                </a:solidFill>
              </a:endParaRPr>
            </a:p>
          </p:txBody>
        </p:sp>
        <p:sp>
          <p:nvSpPr>
            <p:cNvPr id="7" name="object 7"/>
            <p:cNvSpPr/>
            <p:nvPr/>
          </p:nvSpPr>
          <p:spPr>
            <a:xfrm>
              <a:off x="838200" y="2386806"/>
              <a:ext cx="180975" cy="0"/>
            </a:xfrm>
            <a:custGeom>
              <a:avLst/>
              <a:gdLst/>
              <a:ahLst/>
              <a:cxnLst/>
              <a:rect l="l" t="t" r="r" b="b"/>
              <a:pathLst>
                <a:path w="180975">
                  <a:moveTo>
                    <a:pt x="0" y="0"/>
                  </a:moveTo>
                  <a:lnTo>
                    <a:pt x="85725" y="0"/>
                  </a:lnTo>
                </a:path>
                <a:path w="180975">
                  <a:moveTo>
                    <a:pt x="95250" y="0"/>
                  </a:moveTo>
                  <a:lnTo>
                    <a:pt x="1809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8" name="object 8"/>
            <p:cNvSpPr/>
            <p:nvPr/>
          </p:nvSpPr>
          <p:spPr>
            <a:xfrm>
              <a:off x="828675" y="2401093"/>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9" name="object 9"/>
            <p:cNvSpPr/>
            <p:nvPr/>
          </p:nvSpPr>
          <p:spPr>
            <a:xfrm>
              <a:off x="828675" y="2415381"/>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0" name="object 10"/>
            <p:cNvSpPr/>
            <p:nvPr/>
          </p:nvSpPr>
          <p:spPr>
            <a:xfrm>
              <a:off x="809625" y="2429668"/>
              <a:ext cx="238125" cy="0"/>
            </a:xfrm>
            <a:custGeom>
              <a:avLst/>
              <a:gdLst/>
              <a:ahLst/>
              <a:cxnLst/>
              <a:rect l="l" t="t" r="r" b="b"/>
              <a:pathLst>
                <a:path w="238125">
                  <a:moveTo>
                    <a:pt x="0" y="0"/>
                  </a:moveTo>
                  <a:lnTo>
                    <a:pt x="85725" y="0"/>
                  </a:lnTo>
                </a:path>
                <a:path w="238125">
                  <a:moveTo>
                    <a:pt x="152400" y="0"/>
                  </a:moveTo>
                  <a:lnTo>
                    <a:pt x="2381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11" name="object 11"/>
            <p:cNvSpPr/>
            <p:nvPr/>
          </p:nvSpPr>
          <p:spPr>
            <a:xfrm>
              <a:off x="809625" y="2443956"/>
              <a:ext cx="238125" cy="0"/>
            </a:xfrm>
            <a:custGeom>
              <a:avLst/>
              <a:gdLst/>
              <a:ahLst/>
              <a:cxnLst/>
              <a:rect l="l" t="t" r="r" b="b"/>
              <a:pathLst>
                <a:path w="238125">
                  <a:moveTo>
                    <a:pt x="0" y="0"/>
                  </a:moveTo>
                  <a:lnTo>
                    <a:pt x="85725" y="0"/>
                  </a:lnTo>
                </a:path>
                <a:path w="238125">
                  <a:moveTo>
                    <a:pt x="104775" y="0"/>
                  </a:moveTo>
                  <a:lnTo>
                    <a:pt x="14287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2" name="object 12"/>
            <p:cNvSpPr/>
            <p:nvPr/>
          </p:nvSpPr>
          <p:spPr>
            <a:xfrm>
              <a:off x="809625" y="2458243"/>
              <a:ext cx="238125" cy="9525"/>
            </a:xfrm>
            <a:custGeom>
              <a:avLst/>
              <a:gdLst/>
              <a:ahLst/>
              <a:cxnLst/>
              <a:rect l="l" t="t" r="r" b="b"/>
              <a:pathLst>
                <a:path w="238125" h="9525">
                  <a:moveTo>
                    <a:pt x="104775" y="0"/>
                  </a:moveTo>
                  <a:lnTo>
                    <a:pt x="142875" y="0"/>
                  </a:lnTo>
                </a:path>
                <a:path w="238125" h="9525">
                  <a:moveTo>
                    <a:pt x="0" y="9525"/>
                  </a:moveTo>
                  <a:lnTo>
                    <a:pt x="85725" y="9525"/>
                  </a:lnTo>
                </a:path>
                <a:path w="238125" h="9525">
                  <a:moveTo>
                    <a:pt x="104775" y="9525"/>
                  </a:moveTo>
                  <a:lnTo>
                    <a:pt x="142875" y="9525"/>
                  </a:lnTo>
                </a:path>
                <a:path w="238125" h="9525">
                  <a:moveTo>
                    <a:pt x="152400" y="9525"/>
                  </a:moveTo>
                  <a:lnTo>
                    <a:pt x="23812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13" name="object 13"/>
            <p:cNvSpPr/>
            <p:nvPr/>
          </p:nvSpPr>
          <p:spPr>
            <a:xfrm>
              <a:off x="809625" y="2482056"/>
              <a:ext cx="238125" cy="0"/>
            </a:xfrm>
            <a:custGeom>
              <a:avLst/>
              <a:gdLst/>
              <a:ahLst/>
              <a:cxnLst/>
              <a:rect l="l" t="t" r="r" b="b"/>
              <a:pathLst>
                <a:path w="238125">
                  <a:moveTo>
                    <a:pt x="0" y="0"/>
                  </a:moveTo>
                  <a:lnTo>
                    <a:pt x="8572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4" name="object 14"/>
            <p:cNvSpPr/>
            <p:nvPr/>
          </p:nvSpPr>
          <p:spPr>
            <a:xfrm>
              <a:off x="828675" y="2496343"/>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15" name="object 15"/>
            <p:cNvSpPr/>
            <p:nvPr/>
          </p:nvSpPr>
          <p:spPr>
            <a:xfrm>
              <a:off x="828675" y="2510631"/>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6" name="object 16"/>
            <p:cNvSpPr/>
            <p:nvPr/>
          </p:nvSpPr>
          <p:spPr>
            <a:xfrm>
              <a:off x="838200" y="2524918"/>
              <a:ext cx="180975" cy="0"/>
            </a:xfrm>
            <a:custGeom>
              <a:avLst/>
              <a:gdLst/>
              <a:ahLst/>
              <a:cxnLst/>
              <a:rect l="l" t="t" r="r" b="b"/>
              <a:pathLst>
                <a:path w="180975">
                  <a:moveTo>
                    <a:pt x="0" y="0"/>
                  </a:moveTo>
                  <a:lnTo>
                    <a:pt x="85725" y="0"/>
                  </a:lnTo>
                </a:path>
                <a:path w="180975">
                  <a:moveTo>
                    <a:pt x="95250" y="0"/>
                  </a:moveTo>
                  <a:lnTo>
                    <a:pt x="1809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17" name="object 17"/>
            <p:cNvSpPr/>
            <p:nvPr/>
          </p:nvSpPr>
          <p:spPr>
            <a:xfrm>
              <a:off x="857250" y="2539206"/>
              <a:ext cx="152400" cy="0"/>
            </a:xfrm>
            <a:custGeom>
              <a:avLst/>
              <a:gdLst/>
              <a:ahLst/>
              <a:cxnLst/>
              <a:rect l="l" t="t" r="r" b="b"/>
              <a:pathLst>
                <a:path w="152400">
                  <a:moveTo>
                    <a:pt x="0" y="0"/>
                  </a:moveTo>
                  <a:lnTo>
                    <a:pt x="66675" y="0"/>
                  </a:lnTo>
                </a:path>
                <a:path w="152400">
                  <a:moveTo>
                    <a:pt x="76200" y="0"/>
                  </a:moveTo>
                  <a:lnTo>
                    <a:pt x="1524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18" name="object 18"/>
            <p:cNvSpPr/>
            <p:nvPr/>
          </p:nvSpPr>
          <p:spPr>
            <a:xfrm>
              <a:off x="866775" y="2553493"/>
              <a:ext cx="123825" cy="0"/>
            </a:xfrm>
            <a:custGeom>
              <a:avLst/>
              <a:gdLst/>
              <a:ahLst/>
              <a:cxnLst/>
              <a:rect l="l" t="t" r="r" b="b"/>
              <a:pathLst>
                <a:path w="123825">
                  <a:moveTo>
                    <a:pt x="0" y="0"/>
                  </a:moveTo>
                  <a:lnTo>
                    <a:pt x="57150" y="0"/>
                  </a:lnTo>
                </a:path>
                <a:path w="123825">
                  <a:moveTo>
                    <a:pt x="66675" y="0"/>
                  </a:moveTo>
                  <a:lnTo>
                    <a:pt x="1238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19" name="object 19"/>
            <p:cNvSpPr/>
            <p:nvPr/>
          </p:nvSpPr>
          <p:spPr>
            <a:xfrm>
              <a:off x="895350" y="2567781"/>
              <a:ext cx="66675" cy="0"/>
            </a:xfrm>
            <a:custGeom>
              <a:avLst/>
              <a:gdLst/>
              <a:ahLst/>
              <a:cxnLst/>
              <a:rect l="l" t="t" r="r" b="b"/>
              <a:pathLst>
                <a:path w="66675">
                  <a:moveTo>
                    <a:pt x="0" y="0"/>
                  </a:moveTo>
                  <a:lnTo>
                    <a:pt x="28575" y="0"/>
                  </a:lnTo>
                </a:path>
                <a:path w="66675">
                  <a:moveTo>
                    <a:pt x="38100" y="0"/>
                  </a:moveTo>
                  <a:lnTo>
                    <a:pt x="66675" y="0"/>
                  </a:lnTo>
                </a:path>
              </a:pathLst>
            </a:custGeom>
            <a:ln w="19050">
              <a:solidFill>
                <a:srgbClr val="CD6200"/>
              </a:solidFill>
            </a:ln>
          </p:spPr>
          <p:txBody>
            <a:bodyPr wrap="square" lIns="0" tIns="0" rIns="0" bIns="0" rtlCol="0"/>
            <a:lstStyle/>
            <a:p>
              <a:endParaRPr smtClean="0">
                <a:solidFill>
                  <a:prstClr val="black"/>
                </a:solidFill>
              </a:endParaRPr>
            </a:p>
          </p:txBody>
        </p:sp>
      </p:grpSp>
      <p:sp>
        <p:nvSpPr>
          <p:cNvPr id="20" name="object 20"/>
          <p:cNvSpPr txBox="1"/>
          <p:nvPr/>
        </p:nvSpPr>
        <p:spPr>
          <a:xfrm>
            <a:off x="1111250" y="2181586"/>
            <a:ext cx="7017384" cy="3238042"/>
          </a:xfrm>
          <a:prstGeom prst="rect">
            <a:avLst/>
          </a:prstGeom>
        </p:spPr>
        <p:txBody>
          <a:bodyPr vert="horz" wrap="square" lIns="0" tIns="33020" rIns="0" bIns="0" rtlCol="0">
            <a:spAutoFit/>
          </a:bodyPr>
          <a:lstStyle/>
          <a:p>
            <a:pPr marL="12700" marR="586105" algn="just">
              <a:lnSpc>
                <a:spcPts val="3829"/>
              </a:lnSpc>
              <a:spcBef>
                <a:spcPts val="260"/>
              </a:spcBef>
            </a:pPr>
            <a:r>
              <a:rPr sz="3200" spc="5" dirty="0">
                <a:solidFill>
                  <a:prstClr val="black"/>
                </a:solidFill>
                <a:latin typeface="Tahoma"/>
                <a:cs typeface="Tahoma"/>
              </a:rPr>
              <a:t>Search </a:t>
            </a:r>
            <a:r>
              <a:rPr sz="3200" spc="10" dirty="0">
                <a:solidFill>
                  <a:prstClr val="black"/>
                </a:solidFill>
                <a:latin typeface="Tahoma"/>
                <a:cs typeface="Tahoma"/>
              </a:rPr>
              <a:t>by </a:t>
            </a:r>
            <a:r>
              <a:rPr sz="3200" spc="5" dirty="0">
                <a:solidFill>
                  <a:prstClr val="black"/>
                </a:solidFill>
                <a:latin typeface="Tahoma"/>
                <a:cs typeface="Tahoma"/>
              </a:rPr>
              <a:t>Keywords (e.g.</a:t>
            </a:r>
            <a:r>
              <a:rPr sz="3200" spc="-185" dirty="0">
                <a:solidFill>
                  <a:prstClr val="black"/>
                </a:solidFill>
                <a:latin typeface="Tahoma"/>
                <a:cs typeface="Tahoma"/>
              </a:rPr>
              <a:t> </a:t>
            </a:r>
            <a:r>
              <a:rPr sz="3200" spc="5" dirty="0">
                <a:solidFill>
                  <a:prstClr val="black"/>
                </a:solidFill>
                <a:latin typeface="Tahoma"/>
                <a:cs typeface="Tahoma"/>
              </a:rPr>
              <a:t>AltaVista,  Excite, Google, and Northern</a:t>
            </a:r>
            <a:r>
              <a:rPr sz="3200" spc="-229" dirty="0">
                <a:solidFill>
                  <a:prstClr val="black"/>
                </a:solidFill>
                <a:latin typeface="Tahoma"/>
                <a:cs typeface="Tahoma"/>
              </a:rPr>
              <a:t> </a:t>
            </a:r>
            <a:r>
              <a:rPr sz="3200" spc="5" dirty="0">
                <a:solidFill>
                  <a:prstClr val="black"/>
                </a:solidFill>
                <a:latin typeface="Tahoma"/>
                <a:cs typeface="Tahoma"/>
              </a:rPr>
              <a:t>Light)</a:t>
            </a:r>
            <a:endParaRPr sz="3200">
              <a:solidFill>
                <a:prstClr val="black"/>
              </a:solidFill>
              <a:latin typeface="Tahoma"/>
              <a:cs typeface="Tahoma"/>
            </a:endParaRPr>
          </a:p>
          <a:p>
            <a:pPr marL="12700" marR="710565" algn="just">
              <a:lnSpc>
                <a:spcPct val="110400"/>
              </a:lnSpc>
              <a:spcBef>
                <a:spcPts val="204"/>
              </a:spcBef>
            </a:pPr>
            <a:r>
              <a:rPr sz="3200" dirty="0">
                <a:solidFill>
                  <a:prstClr val="black"/>
                </a:solidFill>
                <a:latin typeface="Tahoma"/>
                <a:cs typeface="Tahoma"/>
              </a:rPr>
              <a:t>Search </a:t>
            </a:r>
            <a:r>
              <a:rPr sz="3200" spc="5" dirty="0">
                <a:solidFill>
                  <a:prstClr val="black"/>
                </a:solidFill>
                <a:latin typeface="Tahoma"/>
                <a:cs typeface="Tahoma"/>
              </a:rPr>
              <a:t>by </a:t>
            </a:r>
            <a:r>
              <a:rPr sz="3200" dirty="0">
                <a:solidFill>
                  <a:prstClr val="black"/>
                </a:solidFill>
                <a:latin typeface="Tahoma"/>
                <a:cs typeface="Tahoma"/>
              </a:rPr>
              <a:t>categories (e.g. Yahoo!)  </a:t>
            </a:r>
            <a:r>
              <a:rPr sz="3200" spc="5" dirty="0">
                <a:solidFill>
                  <a:prstClr val="black"/>
                </a:solidFill>
                <a:latin typeface="Tahoma"/>
                <a:cs typeface="Tahoma"/>
              </a:rPr>
              <a:t>Specialize in other languages </a:t>
            </a:r>
            <a:r>
              <a:rPr sz="3200" dirty="0">
                <a:solidFill>
                  <a:prstClr val="black"/>
                </a:solidFill>
                <a:latin typeface="Tahoma"/>
                <a:cs typeface="Tahoma"/>
              </a:rPr>
              <a:t>(e.g.  Chinese Yahoo! </a:t>
            </a:r>
            <a:r>
              <a:rPr sz="3200" spc="5" dirty="0">
                <a:solidFill>
                  <a:prstClr val="black"/>
                </a:solidFill>
                <a:latin typeface="Tahoma"/>
                <a:cs typeface="Tahoma"/>
              </a:rPr>
              <a:t>and </a:t>
            </a:r>
            <a:r>
              <a:rPr sz="3200" dirty="0">
                <a:solidFill>
                  <a:prstClr val="black"/>
                </a:solidFill>
                <a:latin typeface="Tahoma"/>
                <a:cs typeface="Tahoma"/>
              </a:rPr>
              <a:t>Yahoo!</a:t>
            </a:r>
            <a:r>
              <a:rPr sz="3200" spc="-130" dirty="0">
                <a:solidFill>
                  <a:prstClr val="black"/>
                </a:solidFill>
                <a:latin typeface="Tahoma"/>
                <a:cs typeface="Tahoma"/>
              </a:rPr>
              <a:t> </a:t>
            </a:r>
            <a:r>
              <a:rPr sz="3200" dirty="0">
                <a:solidFill>
                  <a:prstClr val="black"/>
                </a:solidFill>
                <a:latin typeface="Tahoma"/>
                <a:cs typeface="Tahoma"/>
              </a:rPr>
              <a:t>Japan)</a:t>
            </a:r>
            <a:endParaRPr sz="3200">
              <a:solidFill>
                <a:prstClr val="black"/>
              </a:solidFill>
              <a:latin typeface="Tahoma"/>
              <a:cs typeface="Tahoma"/>
            </a:endParaRPr>
          </a:p>
          <a:p>
            <a:pPr marL="12700" algn="just">
              <a:spcBef>
                <a:spcPts val="735"/>
              </a:spcBef>
            </a:pPr>
            <a:r>
              <a:rPr sz="3200" spc="5" dirty="0">
                <a:solidFill>
                  <a:prstClr val="black"/>
                </a:solidFill>
                <a:latin typeface="Tahoma"/>
                <a:cs typeface="Tahoma"/>
              </a:rPr>
              <a:t>Interview simulation (e.g. Ask</a:t>
            </a:r>
            <a:r>
              <a:rPr sz="3200" spc="-175" dirty="0">
                <a:solidFill>
                  <a:prstClr val="black"/>
                </a:solidFill>
                <a:latin typeface="Tahoma"/>
                <a:cs typeface="Tahoma"/>
              </a:rPr>
              <a:t> </a:t>
            </a:r>
            <a:r>
              <a:rPr sz="3200" spc="5" dirty="0">
                <a:solidFill>
                  <a:prstClr val="black"/>
                </a:solidFill>
                <a:latin typeface="Tahoma"/>
                <a:cs typeface="Tahoma"/>
              </a:rPr>
              <a:t>Jeeves!)</a:t>
            </a:r>
            <a:endParaRPr sz="3200">
              <a:solidFill>
                <a:prstClr val="black"/>
              </a:solidFill>
              <a:latin typeface="Tahoma"/>
              <a:cs typeface="Tahoma"/>
            </a:endParaRPr>
          </a:p>
        </p:txBody>
      </p:sp>
      <p:grpSp>
        <p:nvGrpSpPr>
          <p:cNvPr id="21" name="object 21"/>
          <p:cNvGrpSpPr/>
          <p:nvPr/>
        </p:nvGrpSpPr>
        <p:grpSpPr>
          <a:xfrm>
            <a:off x="809628" y="3402832"/>
            <a:ext cx="238125" cy="237905"/>
            <a:chOff x="809625" y="3405981"/>
            <a:chExt cx="238125" cy="238125"/>
          </a:xfrm>
        </p:grpSpPr>
        <p:sp>
          <p:nvSpPr>
            <p:cNvPr id="22" name="object 22"/>
            <p:cNvSpPr/>
            <p:nvPr/>
          </p:nvSpPr>
          <p:spPr>
            <a:xfrm>
              <a:off x="895350" y="3410743"/>
              <a:ext cx="66675" cy="0"/>
            </a:xfrm>
            <a:custGeom>
              <a:avLst/>
              <a:gdLst/>
              <a:ahLst/>
              <a:cxnLst/>
              <a:rect l="l" t="t" r="r" b="b"/>
              <a:pathLst>
                <a:path w="66675">
                  <a:moveTo>
                    <a:pt x="0" y="0"/>
                  </a:moveTo>
                  <a:lnTo>
                    <a:pt x="28575" y="0"/>
                  </a:lnTo>
                </a:path>
                <a:path w="66675">
                  <a:moveTo>
                    <a:pt x="38100" y="0"/>
                  </a:moveTo>
                  <a:lnTo>
                    <a:pt x="666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23" name="object 23"/>
            <p:cNvSpPr/>
            <p:nvPr/>
          </p:nvSpPr>
          <p:spPr>
            <a:xfrm>
              <a:off x="866775" y="3425031"/>
              <a:ext cx="123825" cy="0"/>
            </a:xfrm>
            <a:custGeom>
              <a:avLst/>
              <a:gdLst/>
              <a:ahLst/>
              <a:cxnLst/>
              <a:rect l="l" t="t" r="r" b="b"/>
              <a:pathLst>
                <a:path w="123825">
                  <a:moveTo>
                    <a:pt x="0" y="0"/>
                  </a:moveTo>
                  <a:lnTo>
                    <a:pt x="57150" y="0"/>
                  </a:lnTo>
                </a:path>
                <a:path w="123825">
                  <a:moveTo>
                    <a:pt x="66675" y="0"/>
                  </a:moveTo>
                  <a:lnTo>
                    <a:pt x="1238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4" name="object 24"/>
            <p:cNvSpPr/>
            <p:nvPr/>
          </p:nvSpPr>
          <p:spPr>
            <a:xfrm>
              <a:off x="857250" y="3439318"/>
              <a:ext cx="152400" cy="0"/>
            </a:xfrm>
            <a:custGeom>
              <a:avLst/>
              <a:gdLst/>
              <a:ahLst/>
              <a:cxnLst/>
              <a:rect l="l" t="t" r="r" b="b"/>
              <a:pathLst>
                <a:path w="152400">
                  <a:moveTo>
                    <a:pt x="0" y="0"/>
                  </a:moveTo>
                  <a:lnTo>
                    <a:pt x="66675" y="0"/>
                  </a:lnTo>
                </a:path>
                <a:path w="152400">
                  <a:moveTo>
                    <a:pt x="76200" y="0"/>
                  </a:moveTo>
                  <a:lnTo>
                    <a:pt x="152400" y="0"/>
                  </a:lnTo>
                </a:path>
              </a:pathLst>
            </a:custGeom>
            <a:ln w="9525">
              <a:solidFill>
                <a:srgbClr val="CD6200"/>
              </a:solidFill>
            </a:ln>
          </p:spPr>
          <p:txBody>
            <a:bodyPr wrap="square" lIns="0" tIns="0" rIns="0" bIns="0" rtlCol="0"/>
            <a:lstStyle/>
            <a:p>
              <a:endParaRPr smtClean="0">
                <a:solidFill>
                  <a:prstClr val="black"/>
                </a:solidFill>
              </a:endParaRPr>
            </a:p>
          </p:txBody>
        </p:sp>
        <p:sp>
          <p:nvSpPr>
            <p:cNvPr id="25" name="object 25"/>
            <p:cNvSpPr/>
            <p:nvPr/>
          </p:nvSpPr>
          <p:spPr>
            <a:xfrm>
              <a:off x="838200" y="3453606"/>
              <a:ext cx="180975" cy="0"/>
            </a:xfrm>
            <a:custGeom>
              <a:avLst/>
              <a:gdLst/>
              <a:ahLst/>
              <a:cxnLst/>
              <a:rect l="l" t="t" r="r" b="b"/>
              <a:pathLst>
                <a:path w="180975">
                  <a:moveTo>
                    <a:pt x="0" y="0"/>
                  </a:moveTo>
                  <a:lnTo>
                    <a:pt x="85725" y="0"/>
                  </a:lnTo>
                </a:path>
                <a:path w="180975">
                  <a:moveTo>
                    <a:pt x="95250" y="0"/>
                  </a:moveTo>
                  <a:lnTo>
                    <a:pt x="1809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6" name="object 26"/>
            <p:cNvSpPr/>
            <p:nvPr/>
          </p:nvSpPr>
          <p:spPr>
            <a:xfrm>
              <a:off x="828675" y="3467893"/>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27" name="object 27"/>
            <p:cNvSpPr/>
            <p:nvPr/>
          </p:nvSpPr>
          <p:spPr>
            <a:xfrm>
              <a:off x="828675" y="3482181"/>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28" name="object 28"/>
            <p:cNvSpPr/>
            <p:nvPr/>
          </p:nvSpPr>
          <p:spPr>
            <a:xfrm>
              <a:off x="809625" y="3496468"/>
              <a:ext cx="238125" cy="0"/>
            </a:xfrm>
            <a:custGeom>
              <a:avLst/>
              <a:gdLst/>
              <a:ahLst/>
              <a:cxnLst/>
              <a:rect l="l" t="t" r="r" b="b"/>
              <a:pathLst>
                <a:path w="238125">
                  <a:moveTo>
                    <a:pt x="0" y="0"/>
                  </a:moveTo>
                  <a:lnTo>
                    <a:pt x="85725" y="0"/>
                  </a:lnTo>
                </a:path>
                <a:path w="238125">
                  <a:moveTo>
                    <a:pt x="152400" y="0"/>
                  </a:moveTo>
                  <a:lnTo>
                    <a:pt x="2381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29" name="object 29"/>
            <p:cNvSpPr/>
            <p:nvPr/>
          </p:nvSpPr>
          <p:spPr>
            <a:xfrm>
              <a:off x="809625" y="3510756"/>
              <a:ext cx="238125" cy="0"/>
            </a:xfrm>
            <a:custGeom>
              <a:avLst/>
              <a:gdLst/>
              <a:ahLst/>
              <a:cxnLst/>
              <a:rect l="l" t="t" r="r" b="b"/>
              <a:pathLst>
                <a:path w="238125">
                  <a:moveTo>
                    <a:pt x="0" y="0"/>
                  </a:moveTo>
                  <a:lnTo>
                    <a:pt x="85725" y="0"/>
                  </a:lnTo>
                </a:path>
                <a:path w="238125">
                  <a:moveTo>
                    <a:pt x="104775" y="0"/>
                  </a:moveTo>
                  <a:lnTo>
                    <a:pt x="14287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0" name="object 30"/>
            <p:cNvSpPr/>
            <p:nvPr/>
          </p:nvSpPr>
          <p:spPr>
            <a:xfrm>
              <a:off x="809625" y="3525043"/>
              <a:ext cx="238125" cy="9525"/>
            </a:xfrm>
            <a:custGeom>
              <a:avLst/>
              <a:gdLst/>
              <a:ahLst/>
              <a:cxnLst/>
              <a:rect l="l" t="t" r="r" b="b"/>
              <a:pathLst>
                <a:path w="238125" h="9525">
                  <a:moveTo>
                    <a:pt x="104775" y="0"/>
                  </a:moveTo>
                  <a:lnTo>
                    <a:pt x="142875" y="0"/>
                  </a:lnTo>
                </a:path>
                <a:path w="238125" h="9525">
                  <a:moveTo>
                    <a:pt x="0" y="9525"/>
                  </a:moveTo>
                  <a:lnTo>
                    <a:pt x="85725" y="9525"/>
                  </a:lnTo>
                </a:path>
                <a:path w="238125" h="9525">
                  <a:moveTo>
                    <a:pt x="104775" y="9525"/>
                  </a:moveTo>
                  <a:lnTo>
                    <a:pt x="142875" y="9525"/>
                  </a:lnTo>
                </a:path>
                <a:path w="238125" h="9525">
                  <a:moveTo>
                    <a:pt x="152400" y="9525"/>
                  </a:moveTo>
                  <a:lnTo>
                    <a:pt x="23812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31" name="object 31"/>
            <p:cNvSpPr/>
            <p:nvPr/>
          </p:nvSpPr>
          <p:spPr>
            <a:xfrm>
              <a:off x="809625" y="3548856"/>
              <a:ext cx="238125" cy="0"/>
            </a:xfrm>
            <a:custGeom>
              <a:avLst/>
              <a:gdLst/>
              <a:ahLst/>
              <a:cxnLst/>
              <a:rect l="l" t="t" r="r" b="b"/>
              <a:pathLst>
                <a:path w="238125">
                  <a:moveTo>
                    <a:pt x="0" y="0"/>
                  </a:moveTo>
                  <a:lnTo>
                    <a:pt x="8572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2" name="object 32"/>
            <p:cNvSpPr/>
            <p:nvPr/>
          </p:nvSpPr>
          <p:spPr>
            <a:xfrm>
              <a:off x="828675" y="3563143"/>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33" name="object 33"/>
            <p:cNvSpPr/>
            <p:nvPr/>
          </p:nvSpPr>
          <p:spPr>
            <a:xfrm>
              <a:off x="828675" y="3577431"/>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4" name="object 34"/>
            <p:cNvSpPr/>
            <p:nvPr/>
          </p:nvSpPr>
          <p:spPr>
            <a:xfrm>
              <a:off x="838200" y="3591718"/>
              <a:ext cx="180975" cy="0"/>
            </a:xfrm>
            <a:custGeom>
              <a:avLst/>
              <a:gdLst/>
              <a:ahLst/>
              <a:cxnLst/>
              <a:rect l="l" t="t" r="r" b="b"/>
              <a:pathLst>
                <a:path w="180975">
                  <a:moveTo>
                    <a:pt x="0" y="0"/>
                  </a:moveTo>
                  <a:lnTo>
                    <a:pt x="85725" y="0"/>
                  </a:lnTo>
                </a:path>
                <a:path w="180975">
                  <a:moveTo>
                    <a:pt x="95250" y="0"/>
                  </a:moveTo>
                  <a:lnTo>
                    <a:pt x="1809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35" name="object 35"/>
            <p:cNvSpPr/>
            <p:nvPr/>
          </p:nvSpPr>
          <p:spPr>
            <a:xfrm>
              <a:off x="857250" y="3606006"/>
              <a:ext cx="152400" cy="0"/>
            </a:xfrm>
            <a:custGeom>
              <a:avLst/>
              <a:gdLst/>
              <a:ahLst/>
              <a:cxnLst/>
              <a:rect l="l" t="t" r="r" b="b"/>
              <a:pathLst>
                <a:path w="152400">
                  <a:moveTo>
                    <a:pt x="0" y="0"/>
                  </a:moveTo>
                  <a:lnTo>
                    <a:pt x="66675" y="0"/>
                  </a:lnTo>
                </a:path>
                <a:path w="152400">
                  <a:moveTo>
                    <a:pt x="76200" y="0"/>
                  </a:moveTo>
                  <a:lnTo>
                    <a:pt x="1524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36" name="object 36"/>
            <p:cNvSpPr/>
            <p:nvPr/>
          </p:nvSpPr>
          <p:spPr>
            <a:xfrm>
              <a:off x="866775" y="3620293"/>
              <a:ext cx="123825" cy="0"/>
            </a:xfrm>
            <a:custGeom>
              <a:avLst/>
              <a:gdLst/>
              <a:ahLst/>
              <a:cxnLst/>
              <a:rect l="l" t="t" r="r" b="b"/>
              <a:pathLst>
                <a:path w="123825">
                  <a:moveTo>
                    <a:pt x="0" y="0"/>
                  </a:moveTo>
                  <a:lnTo>
                    <a:pt x="57150" y="0"/>
                  </a:lnTo>
                </a:path>
                <a:path w="123825">
                  <a:moveTo>
                    <a:pt x="66675" y="0"/>
                  </a:moveTo>
                  <a:lnTo>
                    <a:pt x="1238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37" name="object 37"/>
            <p:cNvSpPr/>
            <p:nvPr/>
          </p:nvSpPr>
          <p:spPr>
            <a:xfrm>
              <a:off x="895350" y="3634581"/>
              <a:ext cx="66675" cy="0"/>
            </a:xfrm>
            <a:custGeom>
              <a:avLst/>
              <a:gdLst/>
              <a:ahLst/>
              <a:cxnLst/>
              <a:rect l="l" t="t" r="r" b="b"/>
              <a:pathLst>
                <a:path w="66675">
                  <a:moveTo>
                    <a:pt x="0" y="0"/>
                  </a:moveTo>
                  <a:lnTo>
                    <a:pt x="28575" y="0"/>
                  </a:lnTo>
                </a:path>
                <a:path w="66675">
                  <a:moveTo>
                    <a:pt x="38100" y="0"/>
                  </a:moveTo>
                  <a:lnTo>
                    <a:pt x="66675" y="0"/>
                  </a:lnTo>
                </a:path>
              </a:pathLst>
            </a:custGeom>
            <a:ln w="19050">
              <a:solidFill>
                <a:srgbClr val="CD6200"/>
              </a:solidFill>
            </a:ln>
          </p:spPr>
          <p:txBody>
            <a:bodyPr wrap="square" lIns="0" tIns="0" rIns="0" bIns="0" rtlCol="0"/>
            <a:lstStyle/>
            <a:p>
              <a:endParaRPr smtClean="0">
                <a:solidFill>
                  <a:prstClr val="black"/>
                </a:solidFill>
              </a:endParaRPr>
            </a:p>
          </p:txBody>
        </p:sp>
      </p:grpSp>
      <p:grpSp>
        <p:nvGrpSpPr>
          <p:cNvPr id="38" name="object 38"/>
          <p:cNvGrpSpPr/>
          <p:nvPr/>
        </p:nvGrpSpPr>
        <p:grpSpPr>
          <a:xfrm>
            <a:off x="809628" y="3983319"/>
            <a:ext cx="238125" cy="237905"/>
            <a:chOff x="809625" y="3987006"/>
            <a:chExt cx="238125" cy="238125"/>
          </a:xfrm>
        </p:grpSpPr>
        <p:sp>
          <p:nvSpPr>
            <p:cNvPr id="39" name="object 39"/>
            <p:cNvSpPr/>
            <p:nvPr/>
          </p:nvSpPr>
          <p:spPr>
            <a:xfrm>
              <a:off x="895350" y="3991768"/>
              <a:ext cx="66675" cy="0"/>
            </a:xfrm>
            <a:custGeom>
              <a:avLst/>
              <a:gdLst/>
              <a:ahLst/>
              <a:cxnLst/>
              <a:rect l="l" t="t" r="r" b="b"/>
              <a:pathLst>
                <a:path w="66675">
                  <a:moveTo>
                    <a:pt x="0" y="0"/>
                  </a:moveTo>
                  <a:lnTo>
                    <a:pt x="28575" y="0"/>
                  </a:lnTo>
                </a:path>
                <a:path w="66675">
                  <a:moveTo>
                    <a:pt x="38100" y="0"/>
                  </a:moveTo>
                  <a:lnTo>
                    <a:pt x="666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40" name="object 40"/>
            <p:cNvSpPr/>
            <p:nvPr/>
          </p:nvSpPr>
          <p:spPr>
            <a:xfrm>
              <a:off x="866775" y="4006056"/>
              <a:ext cx="123825" cy="0"/>
            </a:xfrm>
            <a:custGeom>
              <a:avLst/>
              <a:gdLst/>
              <a:ahLst/>
              <a:cxnLst/>
              <a:rect l="l" t="t" r="r" b="b"/>
              <a:pathLst>
                <a:path w="123825">
                  <a:moveTo>
                    <a:pt x="0" y="0"/>
                  </a:moveTo>
                  <a:lnTo>
                    <a:pt x="57150" y="0"/>
                  </a:lnTo>
                </a:path>
                <a:path w="123825">
                  <a:moveTo>
                    <a:pt x="66675" y="0"/>
                  </a:moveTo>
                  <a:lnTo>
                    <a:pt x="1238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1" name="object 41"/>
            <p:cNvSpPr/>
            <p:nvPr/>
          </p:nvSpPr>
          <p:spPr>
            <a:xfrm>
              <a:off x="857250" y="4020343"/>
              <a:ext cx="152400" cy="0"/>
            </a:xfrm>
            <a:custGeom>
              <a:avLst/>
              <a:gdLst/>
              <a:ahLst/>
              <a:cxnLst/>
              <a:rect l="l" t="t" r="r" b="b"/>
              <a:pathLst>
                <a:path w="152400">
                  <a:moveTo>
                    <a:pt x="0" y="0"/>
                  </a:moveTo>
                  <a:lnTo>
                    <a:pt x="66675" y="0"/>
                  </a:lnTo>
                </a:path>
                <a:path w="152400">
                  <a:moveTo>
                    <a:pt x="76200" y="0"/>
                  </a:moveTo>
                  <a:lnTo>
                    <a:pt x="152400" y="0"/>
                  </a:lnTo>
                </a:path>
              </a:pathLst>
            </a:custGeom>
            <a:ln w="9525">
              <a:solidFill>
                <a:srgbClr val="CD6200"/>
              </a:solidFill>
            </a:ln>
          </p:spPr>
          <p:txBody>
            <a:bodyPr wrap="square" lIns="0" tIns="0" rIns="0" bIns="0" rtlCol="0"/>
            <a:lstStyle/>
            <a:p>
              <a:endParaRPr smtClean="0">
                <a:solidFill>
                  <a:prstClr val="black"/>
                </a:solidFill>
              </a:endParaRPr>
            </a:p>
          </p:txBody>
        </p:sp>
        <p:sp>
          <p:nvSpPr>
            <p:cNvPr id="42" name="object 42"/>
            <p:cNvSpPr/>
            <p:nvPr/>
          </p:nvSpPr>
          <p:spPr>
            <a:xfrm>
              <a:off x="838200" y="4034631"/>
              <a:ext cx="180975" cy="0"/>
            </a:xfrm>
            <a:custGeom>
              <a:avLst/>
              <a:gdLst/>
              <a:ahLst/>
              <a:cxnLst/>
              <a:rect l="l" t="t" r="r" b="b"/>
              <a:pathLst>
                <a:path w="180975">
                  <a:moveTo>
                    <a:pt x="0" y="0"/>
                  </a:moveTo>
                  <a:lnTo>
                    <a:pt x="85725" y="0"/>
                  </a:lnTo>
                </a:path>
                <a:path w="180975">
                  <a:moveTo>
                    <a:pt x="95250" y="0"/>
                  </a:moveTo>
                  <a:lnTo>
                    <a:pt x="1809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3" name="object 43"/>
            <p:cNvSpPr/>
            <p:nvPr/>
          </p:nvSpPr>
          <p:spPr>
            <a:xfrm>
              <a:off x="828675" y="4048918"/>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44" name="object 44"/>
            <p:cNvSpPr/>
            <p:nvPr/>
          </p:nvSpPr>
          <p:spPr>
            <a:xfrm>
              <a:off x="828675" y="4063206"/>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5" name="object 45"/>
            <p:cNvSpPr/>
            <p:nvPr/>
          </p:nvSpPr>
          <p:spPr>
            <a:xfrm>
              <a:off x="809625" y="4077493"/>
              <a:ext cx="238125" cy="0"/>
            </a:xfrm>
            <a:custGeom>
              <a:avLst/>
              <a:gdLst/>
              <a:ahLst/>
              <a:cxnLst/>
              <a:rect l="l" t="t" r="r" b="b"/>
              <a:pathLst>
                <a:path w="238125">
                  <a:moveTo>
                    <a:pt x="0" y="0"/>
                  </a:moveTo>
                  <a:lnTo>
                    <a:pt x="85725" y="0"/>
                  </a:lnTo>
                </a:path>
                <a:path w="238125">
                  <a:moveTo>
                    <a:pt x="152400" y="0"/>
                  </a:moveTo>
                  <a:lnTo>
                    <a:pt x="2381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46" name="object 46"/>
            <p:cNvSpPr/>
            <p:nvPr/>
          </p:nvSpPr>
          <p:spPr>
            <a:xfrm>
              <a:off x="809625" y="4091781"/>
              <a:ext cx="238125" cy="0"/>
            </a:xfrm>
            <a:custGeom>
              <a:avLst/>
              <a:gdLst/>
              <a:ahLst/>
              <a:cxnLst/>
              <a:rect l="l" t="t" r="r" b="b"/>
              <a:pathLst>
                <a:path w="238125">
                  <a:moveTo>
                    <a:pt x="0" y="0"/>
                  </a:moveTo>
                  <a:lnTo>
                    <a:pt x="85725" y="0"/>
                  </a:lnTo>
                </a:path>
                <a:path w="238125">
                  <a:moveTo>
                    <a:pt x="104775" y="0"/>
                  </a:moveTo>
                  <a:lnTo>
                    <a:pt x="14287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7" name="object 47"/>
            <p:cNvSpPr/>
            <p:nvPr/>
          </p:nvSpPr>
          <p:spPr>
            <a:xfrm>
              <a:off x="809625" y="4106068"/>
              <a:ext cx="238125" cy="9525"/>
            </a:xfrm>
            <a:custGeom>
              <a:avLst/>
              <a:gdLst/>
              <a:ahLst/>
              <a:cxnLst/>
              <a:rect l="l" t="t" r="r" b="b"/>
              <a:pathLst>
                <a:path w="238125" h="9525">
                  <a:moveTo>
                    <a:pt x="104775" y="0"/>
                  </a:moveTo>
                  <a:lnTo>
                    <a:pt x="142875" y="0"/>
                  </a:lnTo>
                </a:path>
                <a:path w="238125" h="9525">
                  <a:moveTo>
                    <a:pt x="0" y="9525"/>
                  </a:moveTo>
                  <a:lnTo>
                    <a:pt x="85725" y="9525"/>
                  </a:lnTo>
                </a:path>
                <a:path w="238125" h="9525">
                  <a:moveTo>
                    <a:pt x="104775" y="9525"/>
                  </a:moveTo>
                  <a:lnTo>
                    <a:pt x="142875" y="9525"/>
                  </a:lnTo>
                </a:path>
                <a:path w="238125" h="9525">
                  <a:moveTo>
                    <a:pt x="152400" y="9525"/>
                  </a:moveTo>
                  <a:lnTo>
                    <a:pt x="23812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48" name="object 48"/>
            <p:cNvSpPr/>
            <p:nvPr/>
          </p:nvSpPr>
          <p:spPr>
            <a:xfrm>
              <a:off x="809625" y="4129881"/>
              <a:ext cx="238125" cy="0"/>
            </a:xfrm>
            <a:custGeom>
              <a:avLst/>
              <a:gdLst/>
              <a:ahLst/>
              <a:cxnLst/>
              <a:rect l="l" t="t" r="r" b="b"/>
              <a:pathLst>
                <a:path w="238125">
                  <a:moveTo>
                    <a:pt x="0" y="0"/>
                  </a:moveTo>
                  <a:lnTo>
                    <a:pt x="8572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49" name="object 49"/>
            <p:cNvSpPr/>
            <p:nvPr/>
          </p:nvSpPr>
          <p:spPr>
            <a:xfrm>
              <a:off x="828675" y="4144168"/>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50" name="object 50"/>
            <p:cNvSpPr/>
            <p:nvPr/>
          </p:nvSpPr>
          <p:spPr>
            <a:xfrm>
              <a:off x="828675" y="4158456"/>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51" name="object 51"/>
            <p:cNvSpPr/>
            <p:nvPr/>
          </p:nvSpPr>
          <p:spPr>
            <a:xfrm>
              <a:off x="838200" y="4172743"/>
              <a:ext cx="180975" cy="0"/>
            </a:xfrm>
            <a:custGeom>
              <a:avLst/>
              <a:gdLst/>
              <a:ahLst/>
              <a:cxnLst/>
              <a:rect l="l" t="t" r="r" b="b"/>
              <a:pathLst>
                <a:path w="180975">
                  <a:moveTo>
                    <a:pt x="0" y="0"/>
                  </a:moveTo>
                  <a:lnTo>
                    <a:pt x="85725" y="0"/>
                  </a:lnTo>
                </a:path>
                <a:path w="180975">
                  <a:moveTo>
                    <a:pt x="95250" y="0"/>
                  </a:moveTo>
                  <a:lnTo>
                    <a:pt x="1809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52" name="object 52"/>
            <p:cNvSpPr/>
            <p:nvPr/>
          </p:nvSpPr>
          <p:spPr>
            <a:xfrm>
              <a:off x="857250" y="4187031"/>
              <a:ext cx="152400" cy="0"/>
            </a:xfrm>
            <a:custGeom>
              <a:avLst/>
              <a:gdLst/>
              <a:ahLst/>
              <a:cxnLst/>
              <a:rect l="l" t="t" r="r" b="b"/>
              <a:pathLst>
                <a:path w="152400">
                  <a:moveTo>
                    <a:pt x="0" y="0"/>
                  </a:moveTo>
                  <a:lnTo>
                    <a:pt x="66675" y="0"/>
                  </a:lnTo>
                </a:path>
                <a:path w="152400">
                  <a:moveTo>
                    <a:pt x="76200" y="0"/>
                  </a:moveTo>
                  <a:lnTo>
                    <a:pt x="1524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53" name="object 53"/>
            <p:cNvSpPr/>
            <p:nvPr/>
          </p:nvSpPr>
          <p:spPr>
            <a:xfrm>
              <a:off x="866775" y="4201318"/>
              <a:ext cx="123825" cy="0"/>
            </a:xfrm>
            <a:custGeom>
              <a:avLst/>
              <a:gdLst/>
              <a:ahLst/>
              <a:cxnLst/>
              <a:rect l="l" t="t" r="r" b="b"/>
              <a:pathLst>
                <a:path w="123825">
                  <a:moveTo>
                    <a:pt x="0" y="0"/>
                  </a:moveTo>
                  <a:lnTo>
                    <a:pt x="57150" y="0"/>
                  </a:lnTo>
                </a:path>
                <a:path w="123825">
                  <a:moveTo>
                    <a:pt x="66675" y="0"/>
                  </a:moveTo>
                  <a:lnTo>
                    <a:pt x="1238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54" name="object 54"/>
            <p:cNvSpPr/>
            <p:nvPr/>
          </p:nvSpPr>
          <p:spPr>
            <a:xfrm>
              <a:off x="895350" y="4215606"/>
              <a:ext cx="66675" cy="0"/>
            </a:xfrm>
            <a:custGeom>
              <a:avLst/>
              <a:gdLst/>
              <a:ahLst/>
              <a:cxnLst/>
              <a:rect l="l" t="t" r="r" b="b"/>
              <a:pathLst>
                <a:path w="66675">
                  <a:moveTo>
                    <a:pt x="0" y="0"/>
                  </a:moveTo>
                  <a:lnTo>
                    <a:pt x="28575" y="0"/>
                  </a:lnTo>
                </a:path>
                <a:path w="66675">
                  <a:moveTo>
                    <a:pt x="38100" y="0"/>
                  </a:moveTo>
                  <a:lnTo>
                    <a:pt x="66675" y="0"/>
                  </a:lnTo>
                </a:path>
              </a:pathLst>
            </a:custGeom>
            <a:ln w="19050">
              <a:solidFill>
                <a:srgbClr val="CD6200"/>
              </a:solidFill>
            </a:ln>
          </p:spPr>
          <p:txBody>
            <a:bodyPr wrap="square" lIns="0" tIns="0" rIns="0" bIns="0" rtlCol="0"/>
            <a:lstStyle/>
            <a:p>
              <a:endParaRPr smtClean="0">
                <a:solidFill>
                  <a:prstClr val="black"/>
                </a:solidFill>
              </a:endParaRPr>
            </a:p>
          </p:txBody>
        </p:sp>
      </p:grpSp>
      <p:grpSp>
        <p:nvGrpSpPr>
          <p:cNvPr id="55" name="object 55"/>
          <p:cNvGrpSpPr/>
          <p:nvPr/>
        </p:nvGrpSpPr>
        <p:grpSpPr>
          <a:xfrm>
            <a:off x="809628" y="5058648"/>
            <a:ext cx="238125" cy="237905"/>
            <a:chOff x="809625" y="5063331"/>
            <a:chExt cx="238125" cy="238125"/>
          </a:xfrm>
        </p:grpSpPr>
        <p:sp>
          <p:nvSpPr>
            <p:cNvPr id="56" name="object 56"/>
            <p:cNvSpPr/>
            <p:nvPr/>
          </p:nvSpPr>
          <p:spPr>
            <a:xfrm>
              <a:off x="895350" y="5068093"/>
              <a:ext cx="66675" cy="0"/>
            </a:xfrm>
            <a:custGeom>
              <a:avLst/>
              <a:gdLst/>
              <a:ahLst/>
              <a:cxnLst/>
              <a:rect l="l" t="t" r="r" b="b"/>
              <a:pathLst>
                <a:path w="66675">
                  <a:moveTo>
                    <a:pt x="0" y="0"/>
                  </a:moveTo>
                  <a:lnTo>
                    <a:pt x="28575" y="0"/>
                  </a:lnTo>
                </a:path>
                <a:path w="66675">
                  <a:moveTo>
                    <a:pt x="38100" y="0"/>
                  </a:moveTo>
                  <a:lnTo>
                    <a:pt x="666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57" name="object 57"/>
            <p:cNvSpPr/>
            <p:nvPr/>
          </p:nvSpPr>
          <p:spPr>
            <a:xfrm>
              <a:off x="866775" y="5082381"/>
              <a:ext cx="123825" cy="0"/>
            </a:xfrm>
            <a:custGeom>
              <a:avLst/>
              <a:gdLst/>
              <a:ahLst/>
              <a:cxnLst/>
              <a:rect l="l" t="t" r="r" b="b"/>
              <a:pathLst>
                <a:path w="123825">
                  <a:moveTo>
                    <a:pt x="0" y="0"/>
                  </a:moveTo>
                  <a:lnTo>
                    <a:pt x="57150" y="0"/>
                  </a:lnTo>
                </a:path>
                <a:path w="123825">
                  <a:moveTo>
                    <a:pt x="66675" y="0"/>
                  </a:moveTo>
                  <a:lnTo>
                    <a:pt x="1238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58" name="object 58"/>
            <p:cNvSpPr/>
            <p:nvPr/>
          </p:nvSpPr>
          <p:spPr>
            <a:xfrm>
              <a:off x="857250" y="5096668"/>
              <a:ext cx="152400" cy="0"/>
            </a:xfrm>
            <a:custGeom>
              <a:avLst/>
              <a:gdLst/>
              <a:ahLst/>
              <a:cxnLst/>
              <a:rect l="l" t="t" r="r" b="b"/>
              <a:pathLst>
                <a:path w="152400">
                  <a:moveTo>
                    <a:pt x="0" y="0"/>
                  </a:moveTo>
                  <a:lnTo>
                    <a:pt x="66675" y="0"/>
                  </a:lnTo>
                </a:path>
                <a:path w="152400">
                  <a:moveTo>
                    <a:pt x="76200" y="0"/>
                  </a:moveTo>
                  <a:lnTo>
                    <a:pt x="152400" y="0"/>
                  </a:lnTo>
                </a:path>
              </a:pathLst>
            </a:custGeom>
            <a:ln w="9525">
              <a:solidFill>
                <a:srgbClr val="CD6200"/>
              </a:solidFill>
            </a:ln>
          </p:spPr>
          <p:txBody>
            <a:bodyPr wrap="square" lIns="0" tIns="0" rIns="0" bIns="0" rtlCol="0"/>
            <a:lstStyle/>
            <a:p>
              <a:endParaRPr smtClean="0">
                <a:solidFill>
                  <a:prstClr val="black"/>
                </a:solidFill>
              </a:endParaRPr>
            </a:p>
          </p:txBody>
        </p:sp>
        <p:sp>
          <p:nvSpPr>
            <p:cNvPr id="59" name="object 59"/>
            <p:cNvSpPr/>
            <p:nvPr/>
          </p:nvSpPr>
          <p:spPr>
            <a:xfrm>
              <a:off x="838200" y="5110956"/>
              <a:ext cx="180975" cy="0"/>
            </a:xfrm>
            <a:custGeom>
              <a:avLst/>
              <a:gdLst/>
              <a:ahLst/>
              <a:cxnLst/>
              <a:rect l="l" t="t" r="r" b="b"/>
              <a:pathLst>
                <a:path w="180975">
                  <a:moveTo>
                    <a:pt x="0" y="0"/>
                  </a:moveTo>
                  <a:lnTo>
                    <a:pt x="85725" y="0"/>
                  </a:lnTo>
                </a:path>
                <a:path w="180975">
                  <a:moveTo>
                    <a:pt x="95250" y="0"/>
                  </a:moveTo>
                  <a:lnTo>
                    <a:pt x="18097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0" name="object 60"/>
            <p:cNvSpPr/>
            <p:nvPr/>
          </p:nvSpPr>
          <p:spPr>
            <a:xfrm>
              <a:off x="828675" y="5125243"/>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61" name="object 61"/>
            <p:cNvSpPr/>
            <p:nvPr/>
          </p:nvSpPr>
          <p:spPr>
            <a:xfrm>
              <a:off x="828675" y="5139531"/>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2" name="object 62"/>
            <p:cNvSpPr/>
            <p:nvPr/>
          </p:nvSpPr>
          <p:spPr>
            <a:xfrm>
              <a:off x="809625" y="5153818"/>
              <a:ext cx="238125" cy="0"/>
            </a:xfrm>
            <a:custGeom>
              <a:avLst/>
              <a:gdLst/>
              <a:ahLst/>
              <a:cxnLst/>
              <a:rect l="l" t="t" r="r" b="b"/>
              <a:pathLst>
                <a:path w="238125">
                  <a:moveTo>
                    <a:pt x="0" y="0"/>
                  </a:moveTo>
                  <a:lnTo>
                    <a:pt x="85725" y="0"/>
                  </a:lnTo>
                </a:path>
                <a:path w="238125">
                  <a:moveTo>
                    <a:pt x="152400" y="0"/>
                  </a:moveTo>
                  <a:lnTo>
                    <a:pt x="2381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63" name="object 63"/>
            <p:cNvSpPr/>
            <p:nvPr/>
          </p:nvSpPr>
          <p:spPr>
            <a:xfrm>
              <a:off x="809625" y="5168106"/>
              <a:ext cx="238125" cy="0"/>
            </a:xfrm>
            <a:custGeom>
              <a:avLst/>
              <a:gdLst/>
              <a:ahLst/>
              <a:cxnLst/>
              <a:rect l="l" t="t" r="r" b="b"/>
              <a:pathLst>
                <a:path w="238125">
                  <a:moveTo>
                    <a:pt x="0" y="0"/>
                  </a:moveTo>
                  <a:lnTo>
                    <a:pt x="85725" y="0"/>
                  </a:lnTo>
                </a:path>
                <a:path w="238125">
                  <a:moveTo>
                    <a:pt x="104775" y="0"/>
                  </a:moveTo>
                  <a:lnTo>
                    <a:pt x="14287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4" name="object 64"/>
            <p:cNvSpPr/>
            <p:nvPr/>
          </p:nvSpPr>
          <p:spPr>
            <a:xfrm>
              <a:off x="809625" y="5182393"/>
              <a:ext cx="238125" cy="9525"/>
            </a:xfrm>
            <a:custGeom>
              <a:avLst/>
              <a:gdLst/>
              <a:ahLst/>
              <a:cxnLst/>
              <a:rect l="l" t="t" r="r" b="b"/>
              <a:pathLst>
                <a:path w="238125" h="9525">
                  <a:moveTo>
                    <a:pt x="104775" y="0"/>
                  </a:moveTo>
                  <a:lnTo>
                    <a:pt x="142875" y="0"/>
                  </a:lnTo>
                </a:path>
                <a:path w="238125" h="9525">
                  <a:moveTo>
                    <a:pt x="0" y="9525"/>
                  </a:moveTo>
                  <a:lnTo>
                    <a:pt x="85725" y="9525"/>
                  </a:lnTo>
                </a:path>
                <a:path w="238125" h="9525">
                  <a:moveTo>
                    <a:pt x="104775" y="9525"/>
                  </a:moveTo>
                  <a:lnTo>
                    <a:pt x="142875" y="9525"/>
                  </a:lnTo>
                </a:path>
                <a:path w="238125" h="9525">
                  <a:moveTo>
                    <a:pt x="152400" y="9525"/>
                  </a:moveTo>
                  <a:lnTo>
                    <a:pt x="238125" y="9525"/>
                  </a:lnTo>
                </a:path>
              </a:pathLst>
            </a:custGeom>
            <a:ln w="9525">
              <a:solidFill>
                <a:srgbClr val="CD6200"/>
              </a:solidFill>
            </a:ln>
          </p:spPr>
          <p:txBody>
            <a:bodyPr wrap="square" lIns="0" tIns="0" rIns="0" bIns="0" rtlCol="0"/>
            <a:lstStyle/>
            <a:p>
              <a:endParaRPr smtClean="0">
                <a:solidFill>
                  <a:prstClr val="black"/>
                </a:solidFill>
              </a:endParaRPr>
            </a:p>
          </p:txBody>
        </p:sp>
        <p:sp>
          <p:nvSpPr>
            <p:cNvPr id="65" name="object 65"/>
            <p:cNvSpPr/>
            <p:nvPr/>
          </p:nvSpPr>
          <p:spPr>
            <a:xfrm>
              <a:off x="809625" y="5206206"/>
              <a:ext cx="238125" cy="0"/>
            </a:xfrm>
            <a:custGeom>
              <a:avLst/>
              <a:gdLst/>
              <a:ahLst/>
              <a:cxnLst/>
              <a:rect l="l" t="t" r="r" b="b"/>
              <a:pathLst>
                <a:path w="238125">
                  <a:moveTo>
                    <a:pt x="0" y="0"/>
                  </a:moveTo>
                  <a:lnTo>
                    <a:pt x="85725" y="0"/>
                  </a:lnTo>
                </a:path>
                <a:path w="238125">
                  <a:moveTo>
                    <a:pt x="152400" y="0"/>
                  </a:moveTo>
                  <a:lnTo>
                    <a:pt x="238125"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6" name="object 66"/>
            <p:cNvSpPr/>
            <p:nvPr/>
          </p:nvSpPr>
          <p:spPr>
            <a:xfrm>
              <a:off x="828675" y="5220493"/>
              <a:ext cx="209550" cy="0"/>
            </a:xfrm>
            <a:custGeom>
              <a:avLst/>
              <a:gdLst/>
              <a:ahLst/>
              <a:cxnLst/>
              <a:rect l="l" t="t" r="r" b="b"/>
              <a:pathLst>
                <a:path w="209550">
                  <a:moveTo>
                    <a:pt x="0" y="0"/>
                  </a:moveTo>
                  <a:lnTo>
                    <a:pt x="95250" y="0"/>
                  </a:lnTo>
                </a:path>
                <a:path w="209550">
                  <a:moveTo>
                    <a:pt x="104775" y="0"/>
                  </a:moveTo>
                  <a:lnTo>
                    <a:pt x="209550" y="0"/>
                  </a:lnTo>
                </a:path>
              </a:pathLst>
            </a:custGeom>
            <a:ln w="9525">
              <a:solidFill>
                <a:srgbClr val="CD6200"/>
              </a:solidFill>
            </a:ln>
          </p:spPr>
          <p:txBody>
            <a:bodyPr wrap="square" lIns="0" tIns="0" rIns="0" bIns="0" rtlCol="0"/>
            <a:lstStyle/>
            <a:p>
              <a:endParaRPr smtClean="0">
                <a:solidFill>
                  <a:prstClr val="black"/>
                </a:solidFill>
              </a:endParaRPr>
            </a:p>
          </p:txBody>
        </p:sp>
        <p:sp>
          <p:nvSpPr>
            <p:cNvPr id="67" name="object 67"/>
            <p:cNvSpPr/>
            <p:nvPr/>
          </p:nvSpPr>
          <p:spPr>
            <a:xfrm>
              <a:off x="828675" y="5234781"/>
              <a:ext cx="209550" cy="0"/>
            </a:xfrm>
            <a:custGeom>
              <a:avLst/>
              <a:gdLst/>
              <a:ahLst/>
              <a:cxnLst/>
              <a:rect l="l" t="t" r="r" b="b"/>
              <a:pathLst>
                <a:path w="209550">
                  <a:moveTo>
                    <a:pt x="0" y="0"/>
                  </a:moveTo>
                  <a:lnTo>
                    <a:pt x="95250" y="0"/>
                  </a:lnTo>
                </a:path>
                <a:path w="209550">
                  <a:moveTo>
                    <a:pt x="104775" y="0"/>
                  </a:moveTo>
                  <a:lnTo>
                    <a:pt x="20955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68" name="object 68"/>
            <p:cNvSpPr/>
            <p:nvPr/>
          </p:nvSpPr>
          <p:spPr>
            <a:xfrm>
              <a:off x="838200" y="5249068"/>
              <a:ext cx="180975" cy="0"/>
            </a:xfrm>
            <a:custGeom>
              <a:avLst/>
              <a:gdLst/>
              <a:ahLst/>
              <a:cxnLst/>
              <a:rect l="l" t="t" r="r" b="b"/>
              <a:pathLst>
                <a:path w="180975">
                  <a:moveTo>
                    <a:pt x="0" y="0"/>
                  </a:moveTo>
                  <a:lnTo>
                    <a:pt x="85725" y="0"/>
                  </a:lnTo>
                </a:path>
                <a:path w="180975">
                  <a:moveTo>
                    <a:pt x="95250" y="0"/>
                  </a:moveTo>
                  <a:lnTo>
                    <a:pt x="180975" y="0"/>
                  </a:lnTo>
                </a:path>
              </a:pathLst>
            </a:custGeom>
            <a:ln w="9525">
              <a:solidFill>
                <a:srgbClr val="CD6200"/>
              </a:solidFill>
            </a:ln>
          </p:spPr>
          <p:txBody>
            <a:bodyPr wrap="square" lIns="0" tIns="0" rIns="0" bIns="0" rtlCol="0"/>
            <a:lstStyle/>
            <a:p>
              <a:endParaRPr smtClean="0">
                <a:solidFill>
                  <a:prstClr val="black"/>
                </a:solidFill>
              </a:endParaRPr>
            </a:p>
          </p:txBody>
        </p:sp>
        <p:sp>
          <p:nvSpPr>
            <p:cNvPr id="69" name="object 69"/>
            <p:cNvSpPr/>
            <p:nvPr/>
          </p:nvSpPr>
          <p:spPr>
            <a:xfrm>
              <a:off x="857250" y="5263356"/>
              <a:ext cx="152400" cy="0"/>
            </a:xfrm>
            <a:custGeom>
              <a:avLst/>
              <a:gdLst/>
              <a:ahLst/>
              <a:cxnLst/>
              <a:rect l="l" t="t" r="r" b="b"/>
              <a:pathLst>
                <a:path w="152400">
                  <a:moveTo>
                    <a:pt x="0" y="0"/>
                  </a:moveTo>
                  <a:lnTo>
                    <a:pt x="66675" y="0"/>
                  </a:lnTo>
                </a:path>
                <a:path w="152400">
                  <a:moveTo>
                    <a:pt x="76200" y="0"/>
                  </a:moveTo>
                  <a:lnTo>
                    <a:pt x="152400" y="0"/>
                  </a:lnTo>
                </a:path>
              </a:pathLst>
            </a:custGeom>
            <a:ln w="19050">
              <a:solidFill>
                <a:srgbClr val="CD6200"/>
              </a:solidFill>
            </a:ln>
          </p:spPr>
          <p:txBody>
            <a:bodyPr wrap="square" lIns="0" tIns="0" rIns="0" bIns="0" rtlCol="0"/>
            <a:lstStyle/>
            <a:p>
              <a:endParaRPr smtClean="0">
                <a:solidFill>
                  <a:prstClr val="black"/>
                </a:solidFill>
              </a:endParaRPr>
            </a:p>
          </p:txBody>
        </p:sp>
        <p:sp>
          <p:nvSpPr>
            <p:cNvPr id="70" name="object 70"/>
            <p:cNvSpPr/>
            <p:nvPr/>
          </p:nvSpPr>
          <p:spPr>
            <a:xfrm>
              <a:off x="866775" y="5277643"/>
              <a:ext cx="123825" cy="0"/>
            </a:xfrm>
            <a:custGeom>
              <a:avLst/>
              <a:gdLst/>
              <a:ahLst/>
              <a:cxnLst/>
              <a:rect l="l" t="t" r="r" b="b"/>
              <a:pathLst>
                <a:path w="123825">
                  <a:moveTo>
                    <a:pt x="0" y="0"/>
                  </a:moveTo>
                  <a:lnTo>
                    <a:pt x="57150" y="0"/>
                  </a:lnTo>
                </a:path>
                <a:path w="123825">
                  <a:moveTo>
                    <a:pt x="66675" y="0"/>
                  </a:moveTo>
                  <a:lnTo>
                    <a:pt x="123825" y="0"/>
                  </a:lnTo>
                </a:path>
              </a:pathLst>
            </a:custGeom>
            <a:ln w="9525">
              <a:solidFill>
                <a:srgbClr val="CD6200"/>
              </a:solidFill>
            </a:ln>
          </p:spPr>
          <p:txBody>
            <a:bodyPr wrap="square" lIns="0" tIns="0" rIns="0" bIns="0" rtlCol="0"/>
            <a:lstStyle/>
            <a:p>
              <a:endParaRPr smtClean="0">
                <a:solidFill>
                  <a:prstClr val="black"/>
                </a:solidFill>
              </a:endParaRPr>
            </a:p>
          </p:txBody>
        </p:sp>
        <p:sp>
          <p:nvSpPr>
            <p:cNvPr id="71" name="object 71"/>
            <p:cNvSpPr/>
            <p:nvPr/>
          </p:nvSpPr>
          <p:spPr>
            <a:xfrm>
              <a:off x="895350" y="5291931"/>
              <a:ext cx="66675" cy="0"/>
            </a:xfrm>
            <a:custGeom>
              <a:avLst/>
              <a:gdLst/>
              <a:ahLst/>
              <a:cxnLst/>
              <a:rect l="l" t="t" r="r" b="b"/>
              <a:pathLst>
                <a:path w="66675">
                  <a:moveTo>
                    <a:pt x="0" y="0"/>
                  </a:moveTo>
                  <a:lnTo>
                    <a:pt x="28575" y="0"/>
                  </a:lnTo>
                </a:path>
                <a:path w="66675">
                  <a:moveTo>
                    <a:pt x="38100" y="0"/>
                  </a:moveTo>
                  <a:lnTo>
                    <a:pt x="66675" y="0"/>
                  </a:lnTo>
                </a:path>
              </a:pathLst>
            </a:custGeom>
            <a:ln w="19050">
              <a:solidFill>
                <a:srgbClr val="CD6200"/>
              </a:solidFill>
            </a:ln>
          </p:spPr>
          <p:txBody>
            <a:bodyPr wrap="square" lIns="0" tIns="0" rIns="0" bIns="0" rtlCol="0"/>
            <a:lstStyle/>
            <a:p>
              <a:endParaRPr smtClean="0">
                <a:solidFill>
                  <a:prstClr val="black"/>
                </a:solidFill>
              </a:endParaRPr>
            </a:p>
          </p:txBody>
        </p:sp>
      </p:grpSp>
    </p:spTree>
    <p:extLst>
      <p:ext uri="{BB962C8B-B14F-4D97-AF65-F5344CB8AC3E}">
        <p14:creationId xmlns:p14="http://schemas.microsoft.com/office/powerpoint/2010/main" val="189493273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150" y="782706"/>
            <a:ext cx="6355080" cy="699123"/>
          </a:xfrm>
          <a:prstGeom prst="rect">
            <a:avLst/>
          </a:prstGeom>
        </p:spPr>
        <p:txBody>
          <a:bodyPr vert="horz" wrap="square" lIns="0" tIns="15875" rIns="0" bIns="0" rtlCol="0">
            <a:spAutoFit/>
          </a:bodyPr>
          <a:lstStyle/>
          <a:p>
            <a:pPr marL="12700">
              <a:lnSpc>
                <a:spcPct val="100000"/>
              </a:lnSpc>
              <a:spcBef>
                <a:spcPts val="125"/>
              </a:spcBef>
            </a:pPr>
            <a:r>
              <a:rPr spc="5" dirty="0"/>
              <a:t>The </a:t>
            </a:r>
            <a:r>
              <a:rPr dirty="0"/>
              <a:t>Largest Search</a:t>
            </a:r>
            <a:r>
              <a:rPr spc="-120" dirty="0"/>
              <a:t> </a:t>
            </a:r>
            <a:r>
              <a:rPr spc="5" dirty="0"/>
              <a:t>Engines</a:t>
            </a:r>
          </a:p>
        </p:txBody>
      </p:sp>
      <p:sp>
        <p:nvSpPr>
          <p:cNvPr id="3" name="object 3"/>
          <p:cNvSpPr txBox="1"/>
          <p:nvPr/>
        </p:nvSpPr>
        <p:spPr>
          <a:xfrm>
            <a:off x="311150" y="1448839"/>
            <a:ext cx="1511300" cy="699123"/>
          </a:xfrm>
          <a:prstGeom prst="rect">
            <a:avLst/>
          </a:prstGeom>
        </p:spPr>
        <p:txBody>
          <a:bodyPr vert="horz" wrap="square" lIns="0" tIns="15875" rIns="0" bIns="0" rtlCol="0">
            <a:spAutoFit/>
          </a:bodyPr>
          <a:lstStyle/>
          <a:p>
            <a:pPr marL="12700">
              <a:spcBef>
                <a:spcPts val="125"/>
              </a:spcBef>
            </a:pPr>
            <a:r>
              <a:rPr sz="4400" i="1" spc="-10" dirty="0">
                <a:solidFill>
                  <a:srgbClr val="CC6600"/>
                </a:solidFill>
                <a:latin typeface="Times New Roman"/>
                <a:cs typeface="Times New Roman"/>
              </a:rPr>
              <a:t>(1998)</a:t>
            </a:r>
            <a:endParaRPr sz="4400">
              <a:solidFill>
                <a:prstClr val="black"/>
              </a:solidFill>
              <a:latin typeface="Times New Roman"/>
              <a:cs typeface="Times New Roman"/>
            </a:endParaRPr>
          </a:p>
        </p:txBody>
      </p:sp>
      <p:graphicFrame>
        <p:nvGraphicFramePr>
          <p:cNvPr id="4" name="object 4"/>
          <p:cNvGraphicFramePr>
            <a:graphicFrameLocks noGrp="1"/>
          </p:cNvGraphicFramePr>
          <p:nvPr/>
        </p:nvGraphicFramePr>
        <p:xfrm>
          <a:off x="1905793" y="1974610"/>
          <a:ext cx="4876800" cy="3882600"/>
        </p:xfrm>
        <a:graphic>
          <a:graphicData uri="http://schemas.openxmlformats.org/drawingml/2006/table">
            <a:tbl>
              <a:tblPr firstRow="1" bandRow="1">
                <a:tableStyleId>{2D5ABB26-0587-4C30-8999-92F81FD0307C}</a:tableStyleId>
              </a:tblPr>
              <a:tblGrid>
                <a:gridCol w="1343025"/>
                <a:gridCol w="1857375"/>
                <a:gridCol w="1676400"/>
              </a:tblGrid>
              <a:tr h="275969">
                <a:tc>
                  <a:txBody>
                    <a:bodyPr/>
                    <a:lstStyle/>
                    <a:p>
                      <a:pPr marL="165735">
                        <a:lnSpc>
                          <a:spcPct val="100000"/>
                        </a:lnSpc>
                        <a:spcBef>
                          <a:spcPts val="340"/>
                        </a:spcBef>
                      </a:pPr>
                      <a:r>
                        <a:rPr sz="1200" b="1" spc="-20" dirty="0">
                          <a:latin typeface="Times New Roman"/>
                          <a:cs typeface="Times New Roman"/>
                        </a:rPr>
                        <a:t>Search</a:t>
                      </a:r>
                      <a:r>
                        <a:rPr sz="1200" b="1" spc="-30" dirty="0">
                          <a:latin typeface="Times New Roman"/>
                          <a:cs typeface="Times New Roman"/>
                        </a:rPr>
                        <a:t> </a:t>
                      </a:r>
                      <a:r>
                        <a:rPr sz="1200" b="1" spc="-25" dirty="0">
                          <a:latin typeface="Times New Roman"/>
                          <a:cs typeface="Times New Roman"/>
                        </a:rPr>
                        <a:t>engine</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56210">
                        <a:lnSpc>
                          <a:spcPct val="100000"/>
                        </a:lnSpc>
                        <a:spcBef>
                          <a:spcPts val="340"/>
                        </a:spcBef>
                      </a:pPr>
                      <a:r>
                        <a:rPr sz="1200" b="1" dirty="0">
                          <a:latin typeface="Times New Roman"/>
                          <a:cs typeface="Times New Roman"/>
                        </a:rPr>
                        <a:t>URL</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56210">
                        <a:lnSpc>
                          <a:spcPct val="100000"/>
                        </a:lnSpc>
                        <a:spcBef>
                          <a:spcPts val="340"/>
                        </a:spcBef>
                      </a:pPr>
                      <a:r>
                        <a:rPr sz="1200" b="1" spc="-5" dirty="0">
                          <a:latin typeface="Times New Roman"/>
                          <a:cs typeface="Times New Roman"/>
                        </a:rPr>
                        <a:t>Web </a:t>
                      </a:r>
                      <a:r>
                        <a:rPr sz="1200" b="1" dirty="0">
                          <a:latin typeface="Times New Roman"/>
                          <a:cs typeface="Times New Roman"/>
                        </a:rPr>
                        <a:t>pages</a:t>
                      </a:r>
                      <a:r>
                        <a:rPr sz="1200" b="1" spc="50" dirty="0">
                          <a:latin typeface="Times New Roman"/>
                          <a:cs typeface="Times New Roman"/>
                        </a:rPr>
                        <a:t> </a:t>
                      </a:r>
                      <a:r>
                        <a:rPr sz="1200" b="1" dirty="0">
                          <a:latin typeface="Times New Roman"/>
                          <a:cs typeface="Times New Roman"/>
                        </a:rPr>
                        <a:t>indexed</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r h="266453">
                <a:tc>
                  <a:txBody>
                    <a:bodyPr/>
                    <a:lstStyle/>
                    <a:p>
                      <a:pPr marL="165735">
                        <a:lnSpc>
                          <a:spcPct val="100000"/>
                        </a:lnSpc>
                        <a:spcBef>
                          <a:spcPts val="340"/>
                        </a:spcBef>
                      </a:pPr>
                      <a:r>
                        <a:rPr sz="1200" spc="-20" dirty="0">
                          <a:latin typeface="Times New Roman"/>
                          <a:cs typeface="Times New Roman"/>
                        </a:rPr>
                        <a:t>AltaVista</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56210">
                        <a:lnSpc>
                          <a:spcPct val="100000"/>
                        </a:lnSpc>
                        <a:spcBef>
                          <a:spcPts val="340"/>
                        </a:spcBef>
                      </a:pPr>
                      <a:r>
                        <a:rPr sz="1200" spc="-40" dirty="0">
                          <a:latin typeface="Times New Roman"/>
                          <a:cs typeface="Times New Roman"/>
                          <a:hlinkClick r:id="rId2"/>
                        </a:rPr>
                        <a:t>www.</a:t>
                      </a:r>
                      <a:r>
                        <a:rPr sz="1200" spc="-204" dirty="0">
                          <a:latin typeface="Times New Roman"/>
                          <a:cs typeface="Times New Roman"/>
                          <a:hlinkClick r:id="rId2"/>
                        </a:rPr>
                        <a:t> </a:t>
                      </a:r>
                      <a:r>
                        <a:rPr sz="1200" dirty="0">
                          <a:latin typeface="Times New Roman"/>
                          <a:cs typeface="Times New Roman"/>
                        </a:rPr>
                        <a:t>altavista.com</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3175" algn="ctr">
                        <a:lnSpc>
                          <a:spcPct val="100000"/>
                        </a:lnSpc>
                        <a:spcBef>
                          <a:spcPts val="340"/>
                        </a:spcBef>
                      </a:pPr>
                      <a:r>
                        <a:rPr sz="1200" dirty="0">
                          <a:latin typeface="Times New Roman"/>
                          <a:cs typeface="Times New Roman"/>
                        </a:rPr>
                        <a:t>140</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r h="275969">
                <a:tc>
                  <a:txBody>
                    <a:bodyPr/>
                    <a:lstStyle/>
                    <a:p>
                      <a:pPr marL="165735">
                        <a:lnSpc>
                          <a:spcPct val="100000"/>
                        </a:lnSpc>
                        <a:spcBef>
                          <a:spcPts val="340"/>
                        </a:spcBef>
                      </a:pPr>
                      <a:r>
                        <a:rPr sz="1200" spc="-5" dirty="0">
                          <a:latin typeface="Times New Roman"/>
                          <a:cs typeface="Times New Roman"/>
                        </a:rPr>
                        <a:t>AOL</a:t>
                      </a:r>
                      <a:r>
                        <a:rPr sz="1200" spc="-10" dirty="0">
                          <a:latin typeface="Times New Roman"/>
                          <a:cs typeface="Times New Roman"/>
                        </a:rPr>
                        <a:t> </a:t>
                      </a:r>
                      <a:r>
                        <a:rPr sz="1200" dirty="0">
                          <a:latin typeface="Times New Roman"/>
                          <a:cs typeface="Times New Roman"/>
                        </a:rPr>
                        <a:t>Search</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56210">
                        <a:lnSpc>
                          <a:spcPct val="100000"/>
                        </a:lnSpc>
                        <a:spcBef>
                          <a:spcPts val="340"/>
                        </a:spcBef>
                      </a:pPr>
                      <a:r>
                        <a:rPr sz="1200" dirty="0">
                          <a:latin typeface="Times New Roman"/>
                          <a:cs typeface="Times New Roman"/>
                        </a:rPr>
                        <a:t>search.aol.com</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12700" algn="ctr">
                        <a:lnSpc>
                          <a:spcPct val="100000"/>
                        </a:lnSpc>
                        <a:spcBef>
                          <a:spcPts val="340"/>
                        </a:spcBef>
                      </a:pPr>
                      <a:r>
                        <a:rPr sz="1200" spc="-20" dirty="0">
                          <a:latin typeface="Times New Roman"/>
                          <a:cs typeface="Times New Roman"/>
                        </a:rPr>
                        <a:t>N/A</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r h="266453">
                <a:tc>
                  <a:txBody>
                    <a:bodyPr/>
                    <a:lstStyle/>
                    <a:p>
                      <a:pPr marL="165735">
                        <a:lnSpc>
                          <a:spcPct val="100000"/>
                        </a:lnSpc>
                        <a:spcBef>
                          <a:spcPts val="340"/>
                        </a:spcBef>
                      </a:pPr>
                      <a:r>
                        <a:rPr sz="1200" spc="-15" dirty="0">
                          <a:latin typeface="Times New Roman"/>
                          <a:cs typeface="Times New Roman"/>
                        </a:rPr>
                        <a:t>Excite</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56210">
                        <a:lnSpc>
                          <a:spcPct val="100000"/>
                        </a:lnSpc>
                        <a:spcBef>
                          <a:spcPts val="340"/>
                        </a:spcBef>
                      </a:pPr>
                      <a:r>
                        <a:rPr sz="1200" dirty="0">
                          <a:latin typeface="Times New Roman"/>
                          <a:cs typeface="Times New Roman"/>
                          <a:hlinkClick r:id="rId3"/>
                        </a:rPr>
                        <a:t>www.excite.com</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3175" algn="ctr">
                        <a:lnSpc>
                          <a:spcPct val="100000"/>
                        </a:lnSpc>
                        <a:spcBef>
                          <a:spcPts val="340"/>
                        </a:spcBef>
                      </a:pPr>
                      <a:r>
                        <a:rPr sz="1200" dirty="0">
                          <a:latin typeface="Times New Roman"/>
                          <a:cs typeface="Times New Roman"/>
                        </a:rPr>
                        <a:t>55</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r h="275969">
                <a:tc>
                  <a:txBody>
                    <a:bodyPr/>
                    <a:lstStyle/>
                    <a:p>
                      <a:pPr marL="165735">
                        <a:lnSpc>
                          <a:spcPct val="100000"/>
                        </a:lnSpc>
                        <a:spcBef>
                          <a:spcPts val="340"/>
                        </a:spcBef>
                      </a:pPr>
                      <a:r>
                        <a:rPr sz="1200" spc="-15" dirty="0">
                          <a:latin typeface="Times New Roman"/>
                          <a:cs typeface="Times New Roman"/>
                        </a:rPr>
                        <a:t>Google</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56210">
                        <a:lnSpc>
                          <a:spcPct val="100000"/>
                        </a:lnSpc>
                        <a:spcBef>
                          <a:spcPts val="340"/>
                        </a:spcBef>
                      </a:pPr>
                      <a:r>
                        <a:rPr sz="1200" dirty="0">
                          <a:latin typeface="Times New Roman"/>
                          <a:cs typeface="Times New Roman"/>
                        </a:rPr>
                        <a:t>google.stanford.edu</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3175" algn="ctr">
                        <a:lnSpc>
                          <a:spcPct val="100000"/>
                        </a:lnSpc>
                        <a:spcBef>
                          <a:spcPts val="340"/>
                        </a:spcBef>
                      </a:pPr>
                      <a:r>
                        <a:rPr sz="1200" dirty="0">
                          <a:latin typeface="Times New Roman"/>
                          <a:cs typeface="Times New Roman"/>
                        </a:rPr>
                        <a:t>25</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r h="266453">
                <a:tc>
                  <a:txBody>
                    <a:bodyPr/>
                    <a:lstStyle/>
                    <a:p>
                      <a:pPr marL="165735">
                        <a:lnSpc>
                          <a:spcPct val="100000"/>
                        </a:lnSpc>
                        <a:spcBef>
                          <a:spcPts val="340"/>
                        </a:spcBef>
                      </a:pPr>
                      <a:r>
                        <a:rPr sz="1200" spc="-45" dirty="0">
                          <a:latin typeface="Times New Roman"/>
                          <a:cs typeface="Times New Roman"/>
                        </a:rPr>
                        <a:t>GoTo</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56210">
                        <a:lnSpc>
                          <a:spcPct val="100000"/>
                        </a:lnSpc>
                        <a:spcBef>
                          <a:spcPts val="340"/>
                        </a:spcBef>
                      </a:pPr>
                      <a:r>
                        <a:rPr sz="1200" spc="5" dirty="0">
                          <a:latin typeface="Times New Roman"/>
                          <a:cs typeface="Times New Roman"/>
                        </a:rPr>
                        <a:t>goto.com</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12700" algn="ctr">
                        <a:lnSpc>
                          <a:spcPct val="100000"/>
                        </a:lnSpc>
                        <a:spcBef>
                          <a:spcPts val="340"/>
                        </a:spcBef>
                      </a:pPr>
                      <a:r>
                        <a:rPr sz="1200" spc="-20" dirty="0">
                          <a:latin typeface="Times New Roman"/>
                          <a:cs typeface="Times New Roman"/>
                        </a:rPr>
                        <a:t>N/A</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r h="275969">
                <a:tc>
                  <a:txBody>
                    <a:bodyPr/>
                    <a:lstStyle/>
                    <a:p>
                      <a:pPr marL="165735">
                        <a:lnSpc>
                          <a:spcPct val="100000"/>
                        </a:lnSpc>
                        <a:spcBef>
                          <a:spcPts val="340"/>
                        </a:spcBef>
                      </a:pPr>
                      <a:r>
                        <a:rPr sz="1200" spc="-15" dirty="0">
                          <a:latin typeface="Times New Roman"/>
                          <a:cs typeface="Times New Roman"/>
                        </a:rPr>
                        <a:t>HotBot</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56210">
                        <a:lnSpc>
                          <a:spcPct val="100000"/>
                        </a:lnSpc>
                        <a:spcBef>
                          <a:spcPts val="340"/>
                        </a:spcBef>
                      </a:pPr>
                      <a:r>
                        <a:rPr sz="1200" spc="-40" dirty="0">
                          <a:latin typeface="Times New Roman"/>
                          <a:cs typeface="Times New Roman"/>
                          <a:hlinkClick r:id="rId2"/>
                        </a:rPr>
                        <a:t>www.</a:t>
                      </a:r>
                      <a:r>
                        <a:rPr sz="1200" spc="-204" dirty="0">
                          <a:latin typeface="Times New Roman"/>
                          <a:cs typeface="Times New Roman"/>
                          <a:hlinkClick r:id="rId2"/>
                        </a:rPr>
                        <a:t> </a:t>
                      </a:r>
                      <a:r>
                        <a:rPr sz="1200" spc="5" dirty="0">
                          <a:latin typeface="Times New Roman"/>
                          <a:cs typeface="Times New Roman"/>
                        </a:rPr>
                        <a:t>hotbot.com</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3175" algn="ctr">
                        <a:lnSpc>
                          <a:spcPct val="100000"/>
                        </a:lnSpc>
                        <a:spcBef>
                          <a:spcPts val="340"/>
                        </a:spcBef>
                      </a:pPr>
                      <a:r>
                        <a:rPr sz="1200" dirty="0">
                          <a:latin typeface="Times New Roman"/>
                          <a:cs typeface="Times New Roman"/>
                        </a:rPr>
                        <a:t>110</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r h="275969">
                <a:tc>
                  <a:txBody>
                    <a:bodyPr/>
                    <a:lstStyle/>
                    <a:p>
                      <a:pPr marL="165735">
                        <a:lnSpc>
                          <a:spcPct val="100000"/>
                        </a:lnSpc>
                        <a:spcBef>
                          <a:spcPts val="340"/>
                        </a:spcBef>
                      </a:pPr>
                      <a:r>
                        <a:rPr sz="1200" spc="-65" dirty="0">
                          <a:latin typeface="Times New Roman"/>
                          <a:cs typeface="Times New Roman"/>
                        </a:rPr>
                        <a:t>Go</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56210">
                        <a:lnSpc>
                          <a:spcPct val="100000"/>
                        </a:lnSpc>
                        <a:spcBef>
                          <a:spcPts val="340"/>
                        </a:spcBef>
                      </a:pPr>
                      <a:r>
                        <a:rPr sz="1200" dirty="0">
                          <a:latin typeface="Times New Roman"/>
                          <a:cs typeface="Times New Roman"/>
                          <a:hlinkClick r:id="rId4"/>
                        </a:rPr>
                        <a:t>www.go.com</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3175" algn="ctr">
                        <a:lnSpc>
                          <a:spcPct val="100000"/>
                        </a:lnSpc>
                        <a:spcBef>
                          <a:spcPts val="340"/>
                        </a:spcBef>
                      </a:pPr>
                      <a:r>
                        <a:rPr sz="1200" dirty="0">
                          <a:latin typeface="Times New Roman"/>
                          <a:cs typeface="Times New Roman"/>
                        </a:rPr>
                        <a:t>30</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r h="266453">
                <a:tc>
                  <a:txBody>
                    <a:bodyPr/>
                    <a:lstStyle/>
                    <a:p>
                      <a:pPr marL="165735">
                        <a:lnSpc>
                          <a:spcPct val="100000"/>
                        </a:lnSpc>
                        <a:spcBef>
                          <a:spcPts val="340"/>
                        </a:spcBef>
                      </a:pPr>
                      <a:r>
                        <a:rPr sz="1200" spc="-20" dirty="0">
                          <a:latin typeface="Times New Roman"/>
                          <a:cs typeface="Times New Roman"/>
                        </a:rPr>
                        <a:t>Lycos</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56210">
                        <a:lnSpc>
                          <a:spcPct val="100000"/>
                        </a:lnSpc>
                        <a:spcBef>
                          <a:spcPts val="340"/>
                        </a:spcBef>
                      </a:pPr>
                      <a:r>
                        <a:rPr sz="1200" spc="-40" dirty="0">
                          <a:latin typeface="Times New Roman"/>
                          <a:cs typeface="Times New Roman"/>
                          <a:hlinkClick r:id="rId2"/>
                        </a:rPr>
                        <a:t>www.</a:t>
                      </a:r>
                      <a:r>
                        <a:rPr sz="1200" spc="-204" dirty="0">
                          <a:latin typeface="Times New Roman"/>
                          <a:cs typeface="Times New Roman"/>
                          <a:hlinkClick r:id="rId2"/>
                        </a:rPr>
                        <a:t> </a:t>
                      </a:r>
                      <a:r>
                        <a:rPr sz="1200" dirty="0">
                          <a:latin typeface="Times New Roman"/>
                          <a:cs typeface="Times New Roman"/>
                        </a:rPr>
                        <a:t>lycos.com</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3175" algn="ctr">
                        <a:lnSpc>
                          <a:spcPct val="100000"/>
                        </a:lnSpc>
                        <a:spcBef>
                          <a:spcPts val="340"/>
                        </a:spcBef>
                      </a:pPr>
                      <a:r>
                        <a:rPr sz="1200" dirty="0">
                          <a:latin typeface="Times New Roman"/>
                          <a:cs typeface="Times New Roman"/>
                        </a:rPr>
                        <a:t>30</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r h="275969">
                <a:tc>
                  <a:txBody>
                    <a:bodyPr/>
                    <a:lstStyle/>
                    <a:p>
                      <a:pPr marL="165735">
                        <a:lnSpc>
                          <a:spcPct val="100000"/>
                        </a:lnSpc>
                        <a:spcBef>
                          <a:spcPts val="340"/>
                        </a:spcBef>
                      </a:pPr>
                      <a:r>
                        <a:rPr sz="1200" spc="5" dirty="0">
                          <a:latin typeface="Times New Roman"/>
                          <a:cs typeface="Times New Roman"/>
                        </a:rPr>
                        <a:t>Magellan</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56210">
                        <a:lnSpc>
                          <a:spcPct val="100000"/>
                        </a:lnSpc>
                        <a:spcBef>
                          <a:spcPts val="340"/>
                        </a:spcBef>
                      </a:pPr>
                      <a:r>
                        <a:rPr sz="1200" spc="5" dirty="0">
                          <a:latin typeface="Times New Roman"/>
                          <a:cs typeface="Times New Roman"/>
                        </a:rPr>
                        <a:t>magellan.excite.com</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3175" algn="ctr">
                        <a:lnSpc>
                          <a:spcPct val="100000"/>
                        </a:lnSpc>
                        <a:spcBef>
                          <a:spcPts val="340"/>
                        </a:spcBef>
                      </a:pPr>
                      <a:r>
                        <a:rPr sz="1200" dirty="0">
                          <a:latin typeface="Times New Roman"/>
                          <a:cs typeface="Times New Roman"/>
                        </a:rPr>
                        <a:t>55</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r h="266453">
                <a:tc>
                  <a:txBody>
                    <a:bodyPr/>
                    <a:lstStyle/>
                    <a:p>
                      <a:pPr marL="165735">
                        <a:lnSpc>
                          <a:spcPct val="100000"/>
                        </a:lnSpc>
                        <a:spcBef>
                          <a:spcPts val="340"/>
                        </a:spcBef>
                      </a:pPr>
                      <a:r>
                        <a:rPr sz="1200" spc="-10" dirty="0">
                          <a:latin typeface="Times New Roman"/>
                          <a:cs typeface="Times New Roman"/>
                        </a:rPr>
                        <a:t>Microsoft</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56210">
                        <a:lnSpc>
                          <a:spcPct val="100000"/>
                        </a:lnSpc>
                        <a:spcBef>
                          <a:spcPts val="340"/>
                        </a:spcBef>
                      </a:pPr>
                      <a:r>
                        <a:rPr sz="1200" dirty="0">
                          <a:latin typeface="Times New Roman"/>
                          <a:cs typeface="Times New Roman"/>
                        </a:rPr>
                        <a:t>search.msn.com</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12700" algn="ctr">
                        <a:lnSpc>
                          <a:spcPct val="100000"/>
                        </a:lnSpc>
                        <a:spcBef>
                          <a:spcPts val="340"/>
                        </a:spcBef>
                      </a:pPr>
                      <a:r>
                        <a:rPr sz="1200" spc="-20" dirty="0">
                          <a:latin typeface="Times New Roman"/>
                          <a:cs typeface="Times New Roman"/>
                        </a:rPr>
                        <a:t>N/A</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r h="352099">
                <a:tc>
                  <a:txBody>
                    <a:bodyPr/>
                    <a:lstStyle/>
                    <a:p>
                      <a:pPr marL="165735">
                        <a:lnSpc>
                          <a:spcPct val="100000"/>
                        </a:lnSpc>
                        <a:spcBef>
                          <a:spcPts val="340"/>
                        </a:spcBef>
                      </a:pPr>
                      <a:r>
                        <a:rPr sz="1200" spc="-10" dirty="0">
                          <a:latin typeface="Times New Roman"/>
                          <a:cs typeface="Times New Roman"/>
                        </a:rPr>
                        <a:t>Northern</a:t>
                      </a:r>
                      <a:r>
                        <a:rPr sz="1200" spc="50" dirty="0">
                          <a:latin typeface="Times New Roman"/>
                          <a:cs typeface="Times New Roman"/>
                        </a:rPr>
                        <a:t> </a:t>
                      </a:r>
                      <a:r>
                        <a:rPr sz="1200" spc="-10" dirty="0">
                          <a:latin typeface="Times New Roman"/>
                          <a:cs typeface="Times New Roman"/>
                        </a:rPr>
                        <a:t>Light</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56210">
                        <a:lnSpc>
                          <a:spcPct val="100000"/>
                        </a:lnSpc>
                        <a:spcBef>
                          <a:spcPts val="340"/>
                        </a:spcBef>
                      </a:pPr>
                      <a:r>
                        <a:rPr sz="1200" spc="-40" dirty="0">
                          <a:latin typeface="Times New Roman"/>
                          <a:cs typeface="Times New Roman"/>
                          <a:hlinkClick r:id="rId2"/>
                        </a:rPr>
                        <a:t>www.</a:t>
                      </a:r>
                      <a:r>
                        <a:rPr sz="1200" spc="-204" dirty="0">
                          <a:latin typeface="Times New Roman"/>
                          <a:cs typeface="Times New Roman"/>
                          <a:hlinkClick r:id="rId2"/>
                        </a:rPr>
                        <a:t> </a:t>
                      </a:r>
                      <a:r>
                        <a:rPr sz="1200" dirty="0">
                          <a:latin typeface="Times New Roman"/>
                          <a:cs typeface="Times New Roman"/>
                        </a:rPr>
                        <a:t>northernlight.com</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3175" algn="ctr">
                        <a:lnSpc>
                          <a:spcPct val="100000"/>
                        </a:lnSpc>
                        <a:spcBef>
                          <a:spcPts val="340"/>
                        </a:spcBef>
                      </a:pPr>
                      <a:r>
                        <a:rPr sz="1200" dirty="0">
                          <a:latin typeface="Times New Roman"/>
                          <a:cs typeface="Times New Roman"/>
                        </a:rPr>
                        <a:t>67</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r h="266453">
                <a:tc>
                  <a:txBody>
                    <a:bodyPr/>
                    <a:lstStyle/>
                    <a:p>
                      <a:pPr marL="165735">
                        <a:lnSpc>
                          <a:spcPct val="100000"/>
                        </a:lnSpc>
                        <a:spcBef>
                          <a:spcPts val="340"/>
                        </a:spcBef>
                      </a:pPr>
                      <a:r>
                        <a:rPr sz="1200" spc="-20" dirty="0">
                          <a:latin typeface="Times New Roman"/>
                          <a:cs typeface="Times New Roman"/>
                        </a:rPr>
                        <a:t>Open</a:t>
                      </a:r>
                      <a:r>
                        <a:rPr sz="1200" spc="-25" dirty="0">
                          <a:latin typeface="Times New Roman"/>
                          <a:cs typeface="Times New Roman"/>
                        </a:rPr>
                        <a:t> </a:t>
                      </a:r>
                      <a:r>
                        <a:rPr sz="1200" spc="-20" dirty="0">
                          <a:latin typeface="Times New Roman"/>
                          <a:cs typeface="Times New Roman"/>
                        </a:rPr>
                        <a:t>Text</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56210">
                        <a:lnSpc>
                          <a:spcPct val="100000"/>
                        </a:lnSpc>
                        <a:spcBef>
                          <a:spcPts val="340"/>
                        </a:spcBef>
                      </a:pPr>
                      <a:r>
                        <a:rPr sz="1200" dirty="0">
                          <a:latin typeface="Times New Roman"/>
                          <a:cs typeface="Times New Roman"/>
                          <a:hlinkClick r:id="rId5"/>
                        </a:rPr>
                        <a:t>www.opentext.com</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12700" algn="ctr">
                        <a:lnSpc>
                          <a:spcPct val="100000"/>
                        </a:lnSpc>
                        <a:spcBef>
                          <a:spcPts val="340"/>
                        </a:spcBef>
                      </a:pPr>
                      <a:r>
                        <a:rPr sz="1200" spc="-20" dirty="0">
                          <a:latin typeface="Times New Roman"/>
                          <a:cs typeface="Times New Roman"/>
                        </a:rPr>
                        <a:t>N/A</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r h="275969">
                <a:tc>
                  <a:txBody>
                    <a:bodyPr/>
                    <a:lstStyle/>
                    <a:p>
                      <a:pPr marL="165735">
                        <a:lnSpc>
                          <a:spcPct val="100000"/>
                        </a:lnSpc>
                        <a:spcBef>
                          <a:spcPts val="340"/>
                        </a:spcBef>
                      </a:pPr>
                      <a:r>
                        <a:rPr sz="1200" spc="-10" dirty="0">
                          <a:latin typeface="Times New Roman"/>
                          <a:cs typeface="Times New Roman"/>
                        </a:rPr>
                        <a:t>WebCrawler</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L="156210">
                        <a:lnSpc>
                          <a:spcPct val="100000"/>
                        </a:lnSpc>
                        <a:spcBef>
                          <a:spcPts val="340"/>
                        </a:spcBef>
                      </a:pPr>
                      <a:r>
                        <a:rPr sz="1200" spc="-40" dirty="0">
                          <a:latin typeface="Times New Roman"/>
                          <a:cs typeface="Times New Roman"/>
                          <a:hlinkClick r:id="rId2"/>
                        </a:rPr>
                        <a:t>www.</a:t>
                      </a:r>
                      <a:r>
                        <a:rPr sz="1200" spc="-204" dirty="0">
                          <a:latin typeface="Times New Roman"/>
                          <a:cs typeface="Times New Roman"/>
                          <a:hlinkClick r:id="rId2"/>
                        </a:rPr>
                        <a:t> </a:t>
                      </a:r>
                      <a:r>
                        <a:rPr sz="1200" dirty="0">
                          <a:latin typeface="Times New Roman"/>
                          <a:cs typeface="Times New Roman"/>
                        </a:rPr>
                        <a:t>webcrawler.com</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c>
                  <a:txBody>
                    <a:bodyPr/>
                    <a:lstStyle/>
                    <a:p>
                      <a:pPr marR="3175" algn="ctr">
                        <a:lnSpc>
                          <a:spcPct val="100000"/>
                        </a:lnSpc>
                        <a:spcBef>
                          <a:spcPts val="340"/>
                        </a:spcBef>
                      </a:pPr>
                      <a:r>
                        <a:rPr sz="1200" dirty="0">
                          <a:latin typeface="Times New Roman"/>
                          <a:cs typeface="Times New Roman"/>
                        </a:rPr>
                        <a:t>2</a:t>
                      </a:r>
                      <a:endParaRPr sz="1200">
                        <a:latin typeface="Times New Roman"/>
                        <a:cs typeface="Times New Roman"/>
                      </a:endParaRPr>
                    </a:p>
                  </a:txBody>
                  <a:tcPr marL="0" marR="0" marT="43140" marB="0">
                    <a:lnL w="9525">
                      <a:solidFill>
                        <a:srgbClr val="A0A0A0"/>
                      </a:solidFill>
                      <a:prstDash val="solid"/>
                    </a:lnL>
                    <a:lnR w="9525">
                      <a:solidFill>
                        <a:srgbClr val="A0A0A0"/>
                      </a:solidFill>
                      <a:prstDash val="solid"/>
                    </a:lnR>
                    <a:lnT w="9525">
                      <a:solidFill>
                        <a:srgbClr val="A0A0A0"/>
                      </a:solidFill>
                      <a:prstDash val="solid"/>
                    </a:lnT>
                    <a:lnB w="9525">
                      <a:solidFill>
                        <a:srgbClr val="A0A0A0"/>
                      </a:solidFill>
                      <a:prstDash val="solid"/>
                    </a:lnB>
                  </a:tcPr>
                </a:tc>
              </a:tr>
            </a:tbl>
          </a:graphicData>
        </a:graphic>
      </p:graphicFrame>
    </p:spTree>
    <p:extLst>
      <p:ext uri="{BB962C8B-B14F-4D97-AF65-F5344CB8AC3E}">
        <p14:creationId xmlns:p14="http://schemas.microsoft.com/office/powerpoint/2010/main" val="937532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9" y="1178422"/>
            <a:ext cx="8886825" cy="4501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294983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6727"/>
            <a:ext cx="8458200" cy="6035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335479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40596"/>
            <a:ext cx="7620000" cy="5677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178026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1" y="801739"/>
            <a:ext cx="7267575" cy="1352964"/>
          </a:xfrm>
        </p:spPr>
        <p:txBody>
          <a:bodyPr/>
          <a:lstStyle/>
          <a:p>
            <a:r>
              <a:rPr lang="en-US" i="0" dirty="0"/>
              <a:t>Search </a:t>
            </a:r>
            <a:r>
              <a:rPr lang="en-US" i="0" dirty="0" smtClean="0"/>
              <a:t>Engines Architecture</a:t>
            </a:r>
            <a:r>
              <a:rPr lang="en-US" i="0" dirty="0"/>
              <a:t/>
            </a:r>
            <a:br>
              <a:rPr lang="en-US" i="0" dirty="0"/>
            </a:br>
            <a:endParaRPr lang="en-US" dirty="0"/>
          </a:p>
        </p:txBody>
      </p:sp>
      <p:sp>
        <p:nvSpPr>
          <p:cNvPr id="3" name="Text Placeholder 2"/>
          <p:cNvSpPr>
            <a:spLocks noGrp="1"/>
          </p:cNvSpPr>
          <p:nvPr>
            <p:ph type="body" idx="1"/>
          </p:nvPr>
        </p:nvSpPr>
        <p:spPr>
          <a:xfrm>
            <a:off x="228600" y="1601892"/>
            <a:ext cx="8763000" cy="1384995"/>
          </a:xfrm>
        </p:spPr>
        <p:txBody>
          <a:bodyPr/>
          <a:lstStyle/>
          <a:p>
            <a:r>
              <a:rPr lang="en-US" sz="1800" dirty="0"/>
              <a:t>The search engine architecture comprises of the three basic layers listed below:</a:t>
            </a:r>
          </a:p>
          <a:p>
            <a:pPr marL="457200" indent="-457200">
              <a:buFont typeface="Arial" panose="020B0604020202020204" pitchFamily="34" charset="0"/>
              <a:buChar char="•"/>
            </a:pPr>
            <a:r>
              <a:rPr lang="en-US" sz="1800" dirty="0"/>
              <a:t>Content collection and refinement.</a:t>
            </a:r>
          </a:p>
          <a:p>
            <a:pPr marL="457200" indent="-457200">
              <a:buFont typeface="Arial" panose="020B0604020202020204" pitchFamily="34" charset="0"/>
              <a:buChar char="•"/>
            </a:pPr>
            <a:r>
              <a:rPr lang="en-US" sz="1800" dirty="0"/>
              <a:t>Search core</a:t>
            </a:r>
          </a:p>
          <a:p>
            <a:pPr marL="457200" indent="-457200">
              <a:buFont typeface="Arial" panose="020B0604020202020204" pitchFamily="34" charset="0"/>
              <a:buChar char="•"/>
            </a:pPr>
            <a:r>
              <a:rPr lang="en-US" sz="1800" dirty="0"/>
              <a:t>User and application interfaces</a:t>
            </a:r>
          </a:p>
          <a:p>
            <a:endParaRPr lang="en-US" sz="1800" dirty="0"/>
          </a:p>
        </p:txBody>
      </p:sp>
      <p:pic>
        <p:nvPicPr>
          <p:cNvPr id="16386" name="Picture 2" descr="internet_technologies_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819963"/>
            <a:ext cx="5943600" cy="4061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61010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1" y="801739"/>
            <a:ext cx="7267575" cy="983974"/>
          </a:xfrm>
        </p:spPr>
        <p:txBody>
          <a:bodyPr/>
          <a:lstStyle/>
          <a:p>
            <a:r>
              <a:rPr lang="en-US" sz="3200" dirty="0"/>
              <a:t>Search Engine Processing</a:t>
            </a:r>
            <a:br>
              <a:rPr lang="en-US" sz="3200" dirty="0"/>
            </a:br>
            <a:endParaRPr lang="en-US" sz="3200" dirty="0"/>
          </a:p>
        </p:txBody>
      </p:sp>
      <p:sp>
        <p:nvSpPr>
          <p:cNvPr id="3" name="Text Placeholder 2"/>
          <p:cNvSpPr>
            <a:spLocks noGrp="1"/>
          </p:cNvSpPr>
          <p:nvPr>
            <p:ph type="body" idx="1"/>
          </p:nvPr>
        </p:nvSpPr>
        <p:spPr>
          <a:xfrm>
            <a:off x="381001" y="1525763"/>
            <a:ext cx="3048000" cy="3689902"/>
          </a:xfrm>
        </p:spPr>
        <p:txBody>
          <a:bodyPr/>
          <a:lstStyle/>
          <a:p>
            <a:r>
              <a:rPr lang="en-US" sz="1600" dirty="0" smtClean="0">
                <a:solidFill>
                  <a:srgbClr val="FF0000"/>
                </a:solidFill>
              </a:rPr>
              <a:t>Indexing </a:t>
            </a:r>
            <a:r>
              <a:rPr lang="en-US" sz="1600" dirty="0">
                <a:solidFill>
                  <a:srgbClr val="FF0000"/>
                </a:solidFill>
              </a:rPr>
              <a:t>Process</a:t>
            </a:r>
          </a:p>
          <a:p>
            <a:r>
              <a:rPr lang="en-US" sz="1600" dirty="0"/>
              <a:t>Indexing process comprises of the following three tasks:</a:t>
            </a:r>
          </a:p>
          <a:p>
            <a:pPr marL="285750" indent="-285750">
              <a:buFont typeface="Arial" panose="020B0604020202020204" pitchFamily="34" charset="0"/>
              <a:buChar char="•"/>
            </a:pPr>
            <a:r>
              <a:rPr lang="en-US" sz="1600" dirty="0"/>
              <a:t>Text acquisition</a:t>
            </a:r>
          </a:p>
          <a:p>
            <a:pPr marL="285750" indent="-285750">
              <a:buFont typeface="Arial" panose="020B0604020202020204" pitchFamily="34" charset="0"/>
              <a:buChar char="•"/>
            </a:pPr>
            <a:r>
              <a:rPr lang="en-US" sz="1600" dirty="0"/>
              <a:t>Text transformation</a:t>
            </a:r>
          </a:p>
          <a:p>
            <a:pPr marL="285750" indent="-285750">
              <a:buFont typeface="Arial" panose="020B0604020202020204" pitchFamily="34" charset="0"/>
              <a:buChar char="•"/>
            </a:pPr>
            <a:r>
              <a:rPr lang="en-US" sz="1600" dirty="0"/>
              <a:t>Index creation</a:t>
            </a:r>
          </a:p>
          <a:p>
            <a:pPr marL="285750" indent="-285750">
              <a:buFont typeface="Arial" panose="020B0604020202020204" pitchFamily="34" charset="0"/>
              <a:buChar char="•"/>
            </a:pPr>
            <a:r>
              <a:rPr lang="en-US" sz="1600" dirty="0"/>
              <a:t>Text acquisition</a:t>
            </a:r>
          </a:p>
          <a:p>
            <a:r>
              <a:rPr lang="en-US" sz="1600" dirty="0"/>
              <a:t>It identifies and stores documents for indexing</a:t>
            </a:r>
            <a:r>
              <a:rPr lang="en-US" sz="1600" dirty="0" smtClean="0"/>
              <a:t>.</a:t>
            </a:r>
          </a:p>
          <a:p>
            <a:endParaRPr lang="en-US" sz="1600" dirty="0"/>
          </a:p>
          <a:p>
            <a:endParaRPr lang="en-US" sz="1600" dirty="0"/>
          </a:p>
          <a:p>
            <a:r>
              <a:rPr lang="en-US" sz="1600" dirty="0"/>
              <a:t>Text Transformation</a:t>
            </a:r>
          </a:p>
          <a:p>
            <a:r>
              <a:rPr lang="en-US" sz="1600" dirty="0"/>
              <a:t>It transforms document into index terms or features.</a:t>
            </a:r>
          </a:p>
          <a:p>
            <a:endParaRPr lang="en-US" sz="1600" dirty="0"/>
          </a:p>
        </p:txBody>
      </p:sp>
      <p:sp>
        <p:nvSpPr>
          <p:cNvPr id="4" name="Rectangle 3"/>
          <p:cNvSpPr/>
          <p:nvPr/>
        </p:nvSpPr>
        <p:spPr>
          <a:xfrm>
            <a:off x="4038600" y="1373503"/>
            <a:ext cx="5105400" cy="5350358"/>
          </a:xfrm>
          <a:prstGeom prst="rect">
            <a:avLst/>
          </a:prstGeom>
        </p:spPr>
        <p:txBody>
          <a:bodyPr wrap="square">
            <a:spAutoFit/>
          </a:bodyPr>
          <a:lstStyle/>
          <a:p>
            <a:r>
              <a:rPr lang="en-US" dirty="0">
                <a:solidFill>
                  <a:srgbClr val="FF0000"/>
                </a:solidFill>
              </a:rPr>
              <a:t>Index Creation</a:t>
            </a:r>
          </a:p>
          <a:p>
            <a:r>
              <a:rPr lang="en-US" dirty="0"/>
              <a:t>It takes index terms created by text transformations and create data structures to </a:t>
            </a:r>
            <a:r>
              <a:rPr lang="en-US" dirty="0" err="1"/>
              <a:t>suport</a:t>
            </a:r>
            <a:r>
              <a:rPr lang="en-US" dirty="0"/>
              <a:t> fast searching.</a:t>
            </a:r>
          </a:p>
          <a:p>
            <a:r>
              <a:rPr lang="en-US" dirty="0"/>
              <a:t>Query </a:t>
            </a:r>
            <a:r>
              <a:rPr lang="en-US" dirty="0" smtClean="0"/>
              <a:t>Process</a:t>
            </a:r>
          </a:p>
          <a:p>
            <a:endParaRPr lang="en-US" dirty="0"/>
          </a:p>
          <a:p>
            <a:r>
              <a:rPr lang="en-US" dirty="0"/>
              <a:t>Query process comprises of the following three tasks:</a:t>
            </a:r>
          </a:p>
          <a:p>
            <a:r>
              <a:rPr lang="en-US" dirty="0"/>
              <a:t>User </a:t>
            </a:r>
            <a:r>
              <a:rPr lang="en-US" dirty="0" smtClean="0"/>
              <a:t>interaction, Ranking, Evaluation</a:t>
            </a:r>
          </a:p>
          <a:p>
            <a:endParaRPr lang="en-US" dirty="0"/>
          </a:p>
          <a:p>
            <a:r>
              <a:rPr lang="en-US" dirty="0">
                <a:solidFill>
                  <a:srgbClr val="FF0000"/>
                </a:solidFill>
              </a:rPr>
              <a:t>User interaction</a:t>
            </a:r>
          </a:p>
          <a:p>
            <a:r>
              <a:rPr lang="en-US" dirty="0"/>
              <a:t>It </a:t>
            </a:r>
            <a:r>
              <a:rPr lang="en-US" dirty="0" err="1"/>
              <a:t>supporst</a:t>
            </a:r>
            <a:r>
              <a:rPr lang="en-US" dirty="0"/>
              <a:t> creation and refinement of user query and displays the results.</a:t>
            </a:r>
          </a:p>
          <a:p>
            <a:r>
              <a:rPr lang="en-US" dirty="0"/>
              <a:t>Ranking</a:t>
            </a:r>
          </a:p>
          <a:p>
            <a:r>
              <a:rPr lang="en-US" dirty="0"/>
              <a:t>It uses query and indexes to create ranked list of documents</a:t>
            </a:r>
            <a:r>
              <a:rPr lang="en-US" dirty="0" smtClean="0"/>
              <a:t>.</a:t>
            </a:r>
          </a:p>
          <a:p>
            <a:endParaRPr lang="en-US" dirty="0"/>
          </a:p>
          <a:p>
            <a:r>
              <a:rPr lang="en-US" dirty="0">
                <a:solidFill>
                  <a:srgbClr val="FF0000"/>
                </a:solidFill>
              </a:rPr>
              <a:t>Evaluation</a:t>
            </a:r>
          </a:p>
          <a:p>
            <a:r>
              <a:rPr lang="en-US" dirty="0"/>
              <a:t>It monitors and measures the effectiveness and efficiency. It is done offline.</a:t>
            </a:r>
          </a:p>
        </p:txBody>
      </p:sp>
    </p:spTree>
    <p:extLst>
      <p:ext uri="{BB962C8B-B14F-4D97-AF65-F5344CB8AC3E}">
        <p14:creationId xmlns:p14="http://schemas.microsoft.com/office/powerpoint/2010/main" val="128882761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HST_TIMELINE" val="73.4"/>
  <p:tag name="HST_ACTIVE_THIS_SESSION" val="NO"/>
</p:tagLst>
</file>

<file path=ppt/tags/tag10.xml><?xml version="1.0" encoding="utf-8"?>
<p:tagLst xmlns:a="http://schemas.openxmlformats.org/drawingml/2006/main" xmlns:r="http://schemas.openxmlformats.org/officeDocument/2006/relationships" xmlns:p="http://schemas.openxmlformats.org/presentationml/2006/main">
  <p:tag name="HST_TIMELINE" val="80.0"/>
  <p:tag name="HST_ACTIVE_THIS_SESSION" val="NO"/>
</p:tagLst>
</file>

<file path=ppt/tags/tag11.xml><?xml version="1.0" encoding="utf-8"?>
<p:tagLst xmlns:a="http://schemas.openxmlformats.org/drawingml/2006/main" xmlns:r="http://schemas.openxmlformats.org/officeDocument/2006/relationships" xmlns:p="http://schemas.openxmlformats.org/presentationml/2006/main">
  <p:tag name="HST_TIMELINE" val="267.5"/>
  <p:tag name="HST_ACTIVE_THIS_SESSION" val="NO"/>
</p:tagLst>
</file>

<file path=ppt/tags/tag12.xml><?xml version="1.0" encoding="utf-8"?>
<p:tagLst xmlns:a="http://schemas.openxmlformats.org/drawingml/2006/main" xmlns:r="http://schemas.openxmlformats.org/officeDocument/2006/relationships" xmlns:p="http://schemas.openxmlformats.org/presentationml/2006/main">
  <p:tag name="HST_TIMELINE" val="74.7"/>
  <p:tag name="HST_ACTIVE_THIS_SESSION" val="NO"/>
</p:tagLst>
</file>

<file path=ppt/tags/tag13.xml><?xml version="1.0" encoding="utf-8"?>
<p:tagLst xmlns:a="http://schemas.openxmlformats.org/drawingml/2006/main" xmlns:r="http://schemas.openxmlformats.org/officeDocument/2006/relationships" xmlns:p="http://schemas.openxmlformats.org/presentationml/2006/main">
  <p:tag name="HST_TIMELINE" val="63.0"/>
  <p:tag name="HST_ACTIVE_THIS_SESSION" val="NO"/>
</p:tagLst>
</file>

<file path=ppt/tags/tag14.xml><?xml version="1.0" encoding="utf-8"?>
<p:tagLst xmlns:a="http://schemas.openxmlformats.org/drawingml/2006/main" xmlns:r="http://schemas.openxmlformats.org/officeDocument/2006/relationships" xmlns:p="http://schemas.openxmlformats.org/presentationml/2006/main">
  <p:tag name="HST_TIMELINE" val="180.6"/>
  <p:tag name="HST_ACTIVE_THIS_SESSION" val="NO"/>
</p:tagLst>
</file>

<file path=ppt/tags/tag15.xml><?xml version="1.0" encoding="utf-8"?>
<p:tagLst xmlns:a="http://schemas.openxmlformats.org/drawingml/2006/main" xmlns:r="http://schemas.openxmlformats.org/officeDocument/2006/relationships" xmlns:p="http://schemas.openxmlformats.org/presentationml/2006/main">
  <p:tag name="HST_TIMELINE" val="185.7"/>
  <p:tag name="HST_ACTIVE_THIS_SESSION" val="NO"/>
</p:tagLst>
</file>

<file path=ppt/tags/tag16.xml><?xml version="1.0" encoding="utf-8"?>
<p:tagLst xmlns:a="http://schemas.openxmlformats.org/drawingml/2006/main" xmlns:r="http://schemas.openxmlformats.org/officeDocument/2006/relationships" xmlns:p="http://schemas.openxmlformats.org/presentationml/2006/main">
  <p:tag name="HST_TIMELINE" val="135.1"/>
  <p:tag name="HST_ACTIVE_THIS_SESSION" val="NO"/>
</p:tagLst>
</file>

<file path=ppt/tags/tag17.xml><?xml version="1.0" encoding="utf-8"?>
<p:tagLst xmlns:a="http://schemas.openxmlformats.org/drawingml/2006/main" xmlns:r="http://schemas.openxmlformats.org/officeDocument/2006/relationships" xmlns:p="http://schemas.openxmlformats.org/presentationml/2006/main">
  <p:tag name="HST_TIMELINE" val="133.4"/>
  <p:tag name="HST_ACTIVE_THIS_SESSION" val="NO"/>
</p:tagLst>
</file>

<file path=ppt/tags/tag18.xml><?xml version="1.0" encoding="utf-8"?>
<p:tagLst xmlns:a="http://schemas.openxmlformats.org/drawingml/2006/main" xmlns:r="http://schemas.openxmlformats.org/officeDocument/2006/relationships" xmlns:p="http://schemas.openxmlformats.org/presentationml/2006/main">
  <p:tag name="HST_TIMELINE" val="110.9"/>
  <p:tag name="HST_ACTIVE_THIS_SESSION" val="NO"/>
</p:tagLst>
</file>

<file path=ppt/tags/tag2.xml><?xml version="1.0" encoding="utf-8"?>
<p:tagLst xmlns:a="http://schemas.openxmlformats.org/drawingml/2006/main" xmlns:r="http://schemas.openxmlformats.org/officeDocument/2006/relationships" xmlns:p="http://schemas.openxmlformats.org/presentationml/2006/main">
  <p:tag name="HST_TIMELINE" val="25.1"/>
  <p:tag name="HST_ACTIVE_THIS_SESSION" val="NO"/>
</p:tagLst>
</file>

<file path=ppt/tags/tag3.xml><?xml version="1.0" encoding="utf-8"?>
<p:tagLst xmlns:a="http://schemas.openxmlformats.org/drawingml/2006/main" xmlns:r="http://schemas.openxmlformats.org/officeDocument/2006/relationships" xmlns:p="http://schemas.openxmlformats.org/presentationml/2006/main">
  <p:tag name="HST_TIMELINE" val="69.2"/>
  <p:tag name="HST_ACTIVE_THIS_SESSION" val="NO"/>
</p:tagLst>
</file>

<file path=ppt/tags/tag4.xml><?xml version="1.0" encoding="utf-8"?>
<p:tagLst xmlns:a="http://schemas.openxmlformats.org/drawingml/2006/main" xmlns:r="http://schemas.openxmlformats.org/officeDocument/2006/relationships" xmlns:p="http://schemas.openxmlformats.org/presentationml/2006/main">
  <p:tag name="HST_TIMELINE" val="27.5"/>
  <p:tag name="HST_ACTIVE_THIS_SESSION" val="NO"/>
</p:tagLst>
</file>

<file path=ppt/tags/tag5.xml><?xml version="1.0" encoding="utf-8"?>
<p:tagLst xmlns:a="http://schemas.openxmlformats.org/drawingml/2006/main" xmlns:r="http://schemas.openxmlformats.org/officeDocument/2006/relationships" xmlns:p="http://schemas.openxmlformats.org/presentationml/2006/main">
  <p:tag name="HST_TIMELINE" val="148.0"/>
  <p:tag name="HST_ACTIVE_THIS_SESSION" val="NO"/>
</p:tagLst>
</file>

<file path=ppt/tags/tag6.xml><?xml version="1.0" encoding="utf-8"?>
<p:tagLst xmlns:a="http://schemas.openxmlformats.org/drawingml/2006/main" xmlns:r="http://schemas.openxmlformats.org/officeDocument/2006/relationships" xmlns:p="http://schemas.openxmlformats.org/presentationml/2006/main">
  <p:tag name="HST_TIMELINE" val="54.4"/>
  <p:tag name="HST_ACTIVE_THIS_SESSION" val="NO"/>
</p:tagLst>
</file>

<file path=ppt/tags/tag7.xml><?xml version="1.0" encoding="utf-8"?>
<p:tagLst xmlns:a="http://schemas.openxmlformats.org/drawingml/2006/main" xmlns:r="http://schemas.openxmlformats.org/officeDocument/2006/relationships" xmlns:p="http://schemas.openxmlformats.org/presentationml/2006/main">
  <p:tag name="HST_TIMELINE" val="107.5"/>
  <p:tag name="HST_ACTIVE_THIS_SESSION" val="NO"/>
</p:tagLst>
</file>

<file path=ppt/tags/tag8.xml><?xml version="1.0" encoding="utf-8"?>
<p:tagLst xmlns:a="http://schemas.openxmlformats.org/drawingml/2006/main" xmlns:r="http://schemas.openxmlformats.org/officeDocument/2006/relationships" xmlns:p="http://schemas.openxmlformats.org/presentationml/2006/main">
  <p:tag name="HST_TIMELINE" val="12.1"/>
  <p:tag name="HST_ACTIVE_THIS_SESSION" val="NO"/>
</p:tagLst>
</file>

<file path=ppt/tags/tag9.xml><?xml version="1.0" encoding="utf-8"?>
<p:tagLst xmlns:a="http://schemas.openxmlformats.org/drawingml/2006/main" xmlns:r="http://schemas.openxmlformats.org/officeDocument/2006/relationships" xmlns:p="http://schemas.openxmlformats.org/presentationml/2006/main">
  <p:tag name="HST_TIMELINE" val="42.6"/>
  <p:tag name="HST_ACTIVE_THIS_SESSION" val="NO"/>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accent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solidFill>
            <a:schemeClr val="accent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12862F5A49214EB1A32927D565AA61" ma:contentTypeVersion="7" ma:contentTypeDescription="Create a new document." ma:contentTypeScope="" ma:versionID="95ed923185f8fd108d9c0e9bde8c0716">
  <xsd:schema xmlns:xsd="http://www.w3.org/2001/XMLSchema" xmlns:xs="http://www.w3.org/2001/XMLSchema" xmlns:p="http://schemas.microsoft.com/office/2006/metadata/properties" xmlns:ns2="82374d3d-c7f0-4c67-9df0-83f04a7f88ad" xmlns:ns3="2c4d6d5c-dd3b-42ff-9982-61cd752b348c" targetNamespace="http://schemas.microsoft.com/office/2006/metadata/properties" ma:root="true" ma:fieldsID="66a13af9e3239e7a1594d7421c5cba8c" ns2:_="" ns3:_="">
    <xsd:import namespace="82374d3d-c7f0-4c67-9df0-83f04a7f88ad"/>
    <xsd:import namespace="2c4d6d5c-dd3b-42ff-9982-61cd752b348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374d3d-c7f0-4c67-9df0-83f04a7f88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d34f2db7-5c9e-4885-aa5f-8b428826e263"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4d6d5c-dd3b-42ff-9982-61cd752b348c"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9b79846-4284-4b81-af6f-47f48b2efa47}" ma:internalName="TaxCatchAll" ma:showField="CatchAllData" ma:web="2c4d6d5c-dd3b-42ff-9982-61cd752b34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c4d6d5c-dd3b-42ff-9982-61cd752b348c" xsi:nil="true"/>
    <lcf76f155ced4ddcb4097134ff3c332f xmlns="82374d3d-c7f0-4c67-9df0-83f04a7f88a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FB69F49-BB41-475B-8566-E4F0D70571DC}"/>
</file>

<file path=customXml/itemProps2.xml><?xml version="1.0" encoding="utf-8"?>
<ds:datastoreItem xmlns:ds="http://schemas.openxmlformats.org/officeDocument/2006/customXml" ds:itemID="{07F6D65A-4C6F-4D6F-BA60-EF50F289C54F}"/>
</file>

<file path=customXml/itemProps3.xml><?xml version="1.0" encoding="utf-8"?>
<ds:datastoreItem xmlns:ds="http://schemas.openxmlformats.org/officeDocument/2006/customXml" ds:itemID="{4953D06F-C754-410E-91AC-C85D67C42C31}"/>
</file>

<file path=docProps/app.xml><?xml version="1.0" encoding="utf-8"?>
<Properties xmlns="http://schemas.openxmlformats.org/officeDocument/2006/extended-properties" xmlns:vt="http://schemas.openxmlformats.org/officeDocument/2006/docPropsVTypes">
  <TotalTime>785</TotalTime>
  <Words>4174</Words>
  <Application>Microsoft Office PowerPoint</Application>
  <PresentationFormat>On-screen Show (4:3)</PresentationFormat>
  <Paragraphs>700</Paragraphs>
  <Slides>127</Slides>
  <Notes>23</Notes>
  <HiddenSlides>34</HiddenSlides>
  <MMClips>0</MMClips>
  <ScaleCrop>false</ScaleCrop>
  <HeadingPairs>
    <vt:vector size="4" baseType="variant">
      <vt:variant>
        <vt:lpstr>Theme</vt:lpstr>
      </vt:variant>
      <vt:variant>
        <vt:i4>3</vt:i4>
      </vt:variant>
      <vt:variant>
        <vt:lpstr>Slide Titles</vt:lpstr>
      </vt:variant>
      <vt:variant>
        <vt:i4>127</vt:i4>
      </vt:variant>
    </vt:vector>
  </HeadingPairs>
  <TitlesOfParts>
    <vt:vector size="130" baseType="lpstr">
      <vt:lpstr>Office Theme</vt:lpstr>
      <vt:lpstr>1_Office Theme</vt:lpstr>
      <vt:lpstr>Blank Presentation</vt:lpstr>
      <vt:lpstr>CSE3024 - Web Mining</vt:lpstr>
      <vt:lpstr>PowerPoint Presentation</vt:lpstr>
      <vt:lpstr>PowerPoint Presentation</vt:lpstr>
      <vt:lpstr>PowerPoint Presentation</vt:lpstr>
      <vt:lpstr>PowerPoint Presentation</vt:lpstr>
      <vt:lpstr>What is Web Mining</vt:lpstr>
      <vt:lpstr>PowerPoint Presentation</vt:lpstr>
      <vt:lpstr>Background</vt:lpstr>
      <vt:lpstr>Search Engines</vt:lpstr>
      <vt:lpstr>Web Data Mining</vt:lpstr>
      <vt:lpstr>What is Web?</vt:lpstr>
      <vt:lpstr>PowerPoint Presentation</vt:lpstr>
      <vt:lpstr>PowerPoint Presentation</vt:lpstr>
      <vt:lpstr>What’s needed to succeed in the new world of “big data” Internet?</vt:lpstr>
      <vt:lpstr>Predictive User Modeling</vt:lpstr>
      <vt:lpstr>Types of Web Mining</vt:lpstr>
      <vt:lpstr>PowerPoint Presentation</vt:lpstr>
      <vt:lpstr>Types of Web Mining</vt:lpstr>
      <vt:lpstr>Types of Web Mining</vt:lpstr>
      <vt:lpstr>Types of Web Mining</vt:lpstr>
      <vt:lpstr>Types of Web Mining</vt:lpstr>
      <vt:lpstr>Types of Web Mining</vt:lpstr>
      <vt:lpstr>Types of Web Mining</vt:lpstr>
      <vt:lpstr>Types of Web Mining</vt:lpstr>
      <vt:lpstr>Types of Web Mining</vt:lpstr>
      <vt:lpstr>Web Content Mining  :: common approaches and applications</vt:lpstr>
      <vt:lpstr>Web Content Mining  :: example – clustered search results</vt:lpstr>
      <vt:lpstr>Web Content Mining  :: example – personalized content delivery</vt:lpstr>
      <vt:lpstr>Web Structure Mining :: graph structures on the Web</vt:lpstr>
      <vt:lpstr>Web Structure Mining :: example – Google’s PageRank algorithm</vt:lpstr>
      <vt:lpstr>Web Structure Mining :: example – Hubs and Authorities</vt:lpstr>
      <vt:lpstr>Web Structure Mining :: example – online communities</vt:lpstr>
      <vt:lpstr>Web Usage Mining</vt:lpstr>
      <vt:lpstr>PowerPoint Presentation</vt:lpstr>
      <vt:lpstr>Personalized Recommendations</vt:lpstr>
      <vt:lpstr>Hope you understand … what is web mining ….!!!!</vt:lpstr>
      <vt:lpstr>Applications of Web Usage Mining</vt:lpstr>
      <vt:lpstr>Data Mining and Personalization </vt:lpstr>
      <vt:lpstr>Web Mining</vt:lpstr>
      <vt:lpstr>Web Mining Use Cases</vt:lpstr>
      <vt:lpstr>WWW !!!</vt:lpstr>
      <vt:lpstr>What is W3?</vt:lpstr>
      <vt:lpstr>W3</vt:lpstr>
      <vt:lpstr>www</vt:lpstr>
      <vt:lpstr>WWW Evolution </vt:lpstr>
      <vt:lpstr>Components of Web</vt:lpstr>
      <vt:lpstr>WWW Architecture </vt:lpstr>
      <vt:lpstr>WWW Operation</vt:lpstr>
      <vt:lpstr>Ontology – Semantic Web</vt:lpstr>
      <vt:lpstr>Linked Life Data </vt:lpstr>
      <vt:lpstr>Linked Life Data Cloud</vt:lpstr>
      <vt:lpstr>PowerPoint Presentation</vt:lpstr>
      <vt:lpstr>PowerPoint Presentation</vt:lpstr>
      <vt:lpstr>RDF</vt:lpstr>
      <vt:lpstr>RDF</vt:lpstr>
      <vt:lpstr>PowerPoint Presentation</vt:lpstr>
      <vt:lpstr>PowerPoint Presentation</vt:lpstr>
      <vt:lpstr>Rules </vt:lpstr>
      <vt:lpstr>The Terminology of the Web</vt:lpstr>
      <vt:lpstr>Protocol</vt:lpstr>
      <vt:lpstr>Client</vt:lpstr>
      <vt:lpstr>HTTP</vt:lpstr>
      <vt:lpstr>Request</vt:lpstr>
      <vt:lpstr>HTTP</vt:lpstr>
      <vt:lpstr>PowerPoint Presentation</vt:lpstr>
      <vt:lpstr>Information Encoding and Content</vt:lpstr>
      <vt:lpstr>Information Encoding and Content</vt:lpstr>
      <vt:lpstr>Information, encoding, content</vt:lpstr>
      <vt:lpstr>Uniform Resource Identifiers</vt:lpstr>
      <vt:lpstr>PowerPoint Presentation</vt:lpstr>
      <vt:lpstr>PowerPoint Presentation</vt:lpstr>
      <vt:lpstr>PowerPoint Presentation</vt:lpstr>
      <vt:lpstr>PowerPoint Presentation</vt:lpstr>
      <vt:lpstr>Resources</vt:lpstr>
      <vt:lpstr>A user agent accessing a resource</vt:lpstr>
      <vt:lpstr>Content Negotiation</vt:lpstr>
      <vt:lpstr>Web Document Representation</vt:lpstr>
      <vt:lpstr>A user agent accessing a resource using content negotiation</vt:lpstr>
      <vt:lpstr>Digitallity</vt:lpstr>
      <vt:lpstr>Representations</vt:lpstr>
      <vt:lpstr>The Principles of Web Architecture</vt:lpstr>
      <vt:lpstr>PowerPoint Presentation</vt:lpstr>
      <vt:lpstr>Linking Web Pages</vt:lpstr>
      <vt:lpstr>Web Principles</vt:lpstr>
      <vt:lpstr>The Overview of Web Search  Engines</vt:lpstr>
      <vt:lpstr>Questions about the Web</vt:lpstr>
      <vt:lpstr>PowerPoint Presentation</vt:lpstr>
      <vt:lpstr>Characteristics of the Web</vt:lpstr>
      <vt:lpstr>Difficulties of Building a Search  Engine</vt:lpstr>
      <vt:lpstr>Information Retrieval</vt:lpstr>
      <vt:lpstr>User Problems</vt:lpstr>
      <vt:lpstr>Searching Guidelines</vt:lpstr>
      <vt:lpstr>Types of Search Engines</vt:lpstr>
      <vt:lpstr>The Largest Search Engines</vt:lpstr>
      <vt:lpstr>PowerPoint Presentation</vt:lpstr>
      <vt:lpstr>PowerPoint Presentation</vt:lpstr>
      <vt:lpstr>PowerPoint Presentation</vt:lpstr>
      <vt:lpstr>Search Engines Architecture </vt:lpstr>
      <vt:lpstr>Search Engine Processing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Search Engine Architectures</vt:lpstr>
      <vt:lpstr>AltaVista Architecture</vt:lpstr>
      <vt:lpstr>Harvest Architecture</vt:lpstr>
      <vt:lpstr>Google Architecture</vt:lpstr>
      <vt:lpstr>PowerPoint Presentation</vt:lpstr>
      <vt:lpstr>PowerPoint Presentation</vt:lpstr>
      <vt:lpstr>User Interfaces</vt:lpstr>
      <vt:lpstr>Web Directories</vt:lpstr>
      <vt:lpstr>The Most Popular Web  Directories in 1998</vt:lpstr>
      <vt:lpstr>Ranking</vt:lpstr>
      <vt:lpstr>PageRank</vt:lpstr>
      <vt:lpstr>Anchor Text</vt:lpstr>
      <vt:lpstr>Other Features</vt:lpstr>
      <vt:lpstr>Web Crawlers</vt:lpstr>
      <vt:lpstr>Google Crawler</vt:lpstr>
      <vt:lpstr>Internet Archive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of theWorld WideWeb</dc:title>
  <dc:creator>Windows User</dc:creator>
  <cp:lastModifiedBy>Windows User</cp:lastModifiedBy>
  <cp:revision>77</cp:revision>
  <dcterms:created xsi:type="dcterms:W3CDTF">2019-12-04T05:35:39Z</dcterms:created>
  <dcterms:modified xsi:type="dcterms:W3CDTF">2022-12-07T09:13:17Z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0x0101007B12862F5A49214EB1A32927D565AA61</vt:lpwstr>
  </property>
</Properties>
</file>